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theme/theme2.xml" ContentType="application/vnd.openxmlformats-officedocument.theme+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3.xml" ContentType="application/vnd.openxmlformats-officedocument.theme+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theme/theme4.xml" ContentType="application/vnd.openxmlformats-officedocument.theme+xml"/>
  <Override PartName="/ppt/slideLayouts/slideLayout19.xml" ContentType="application/vnd.openxmlformats-officedocument.presentationml.slideLayout+xml"/>
  <Override PartName="/ppt/theme/theme5.xml" ContentType="application/vnd.openxmlformats-officedocument.theme+xml"/>
  <Override PartName="/ppt/slideLayouts/slideLayout20.xml" ContentType="application/vnd.openxmlformats-officedocument.presentationml.slideLayout+xml"/>
  <Override PartName="/ppt/theme/theme6.xml" ContentType="application/vnd.openxmlformats-officedocument.theme+xml"/>
  <Override PartName="/ppt/slideLayouts/slideLayout21.xml" ContentType="application/vnd.openxmlformats-officedocument.presentationml.slideLayout+xml"/>
  <Override PartName="/ppt/theme/theme7.xml" ContentType="application/vnd.openxmlformats-officedocument.theme+xml"/>
  <Override PartName="/ppt/slideLayouts/slideLayout22.xml" ContentType="application/vnd.openxmlformats-officedocument.presentationml.slideLayout+xml"/>
  <Override PartName="/ppt/theme/theme8.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theme/theme9.xml" ContentType="application/vnd.openxmlformats-officedocument.theme+xml"/>
  <Override PartName="/ppt/theme/theme10.xml" ContentType="application/vnd.openxmlformats-officedocument.theme+xml"/>
  <Override PartName="/ppt/theme/theme11.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autoCompressPictures="0">
  <p:sldMasterIdLst>
    <p:sldMasterId id="2147483648" r:id="rId4"/>
    <p:sldMasterId id="2147483680" r:id="rId5"/>
    <p:sldMasterId id="2147483686" r:id="rId6"/>
    <p:sldMasterId id="2147483672" r:id="rId7"/>
    <p:sldMasterId id="2147483699" r:id="rId8"/>
    <p:sldMasterId id="2147483678" r:id="rId9"/>
    <p:sldMasterId id="2147483695" r:id="rId10"/>
    <p:sldMasterId id="2147483697" r:id="rId11"/>
    <p:sldMasterId id="2147483702" r:id="rId12"/>
  </p:sldMasterIdLst>
  <p:notesMasterIdLst>
    <p:notesMasterId r:id="rId18"/>
  </p:notesMasterIdLst>
  <p:handoutMasterIdLst>
    <p:handoutMasterId r:id="rId19"/>
  </p:handoutMasterIdLst>
  <p:sldIdLst>
    <p:sldId id="280" r:id="rId13"/>
    <p:sldId id="277" r:id="rId14"/>
    <p:sldId id="290" r:id="rId15"/>
    <p:sldId id="291" r:id="rId16"/>
    <p:sldId id="267" r:id="rId17"/>
  </p:sldIdLst>
  <p:sldSz cx="12192000" cy="6858000"/>
  <p:notesSz cx="6858000" cy="9144000"/>
  <p:embeddedFontLst>
    <p:embeddedFont>
      <p:font typeface="Barlow" panose="00000500000000000000" pitchFamily="2" charset="0"/>
      <p:regular r:id="rId20"/>
      <p:bold r:id="rId21"/>
      <p:italic r:id="rId22"/>
      <p:boldItalic r:id="rId23"/>
    </p:embeddedFont>
    <p:embeddedFont>
      <p:font typeface="Barlow Light" panose="00000400000000000000" pitchFamily="2" charset="0"/>
      <p:regular r:id="rId24"/>
      <p:italic r:id="rId25"/>
    </p:embeddedFont>
    <p:embeddedFont>
      <p:font typeface="Montserrat" panose="00000500000000000000" pitchFamily="2" charset="0"/>
      <p:regular r:id="rId26"/>
      <p:bold r:id="rId27"/>
      <p:italic r:id="rId28"/>
      <p:boldItalic r:id="rId29"/>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0EEF8"/>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81078" autoAdjust="0"/>
  </p:normalViewPr>
  <p:slideViewPr>
    <p:cSldViewPr snapToGrid="0">
      <p:cViewPr>
        <p:scale>
          <a:sx n="68" d="100"/>
          <a:sy n="68" d="100"/>
        </p:scale>
        <p:origin x="32" y="-368"/>
      </p:cViewPr>
      <p:guideLst/>
    </p:cSldViewPr>
  </p:slideViewPr>
  <p:notesTextViewPr>
    <p:cViewPr>
      <p:scale>
        <a:sx n="1" d="1"/>
        <a:sy n="1" d="1"/>
      </p:scale>
      <p:origin x="0" y="0"/>
    </p:cViewPr>
  </p:notesTextViewPr>
  <p:notesViewPr>
    <p:cSldViewPr snapToGrid="0">
      <p:cViewPr varScale="1">
        <p:scale>
          <a:sx n="66" d="100"/>
          <a:sy n="66" d="100"/>
        </p:scale>
        <p:origin x="0" y="0"/>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xml"/><Relationship Id="rId18" Type="http://schemas.openxmlformats.org/officeDocument/2006/relationships/notesMaster" Target="notesMasters/notesMaster1.xml"/><Relationship Id="rId26" Type="http://schemas.openxmlformats.org/officeDocument/2006/relationships/font" Target="fonts/font7.fntdata"/><Relationship Id="rId3" Type="http://schemas.openxmlformats.org/officeDocument/2006/relationships/customXml" Target="../customXml/item3.xml"/><Relationship Id="rId21" Type="http://schemas.openxmlformats.org/officeDocument/2006/relationships/font" Target="fonts/font2.fntdata"/><Relationship Id="rId7" Type="http://schemas.openxmlformats.org/officeDocument/2006/relationships/slideMaster" Target="slideMasters/slideMaster4.xml"/><Relationship Id="rId12" Type="http://schemas.openxmlformats.org/officeDocument/2006/relationships/slideMaster" Target="slideMasters/slideMaster9.xml"/><Relationship Id="rId17" Type="http://schemas.openxmlformats.org/officeDocument/2006/relationships/slide" Target="slides/slide5.xml"/><Relationship Id="rId25" Type="http://schemas.openxmlformats.org/officeDocument/2006/relationships/font" Target="fonts/font6.fntdata"/><Relationship Id="rId33"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4.xml"/><Relationship Id="rId20" Type="http://schemas.openxmlformats.org/officeDocument/2006/relationships/font" Target="fonts/font1.fntdata"/><Relationship Id="rId29" Type="http://schemas.openxmlformats.org/officeDocument/2006/relationships/font" Target="fonts/font10.fntdata"/><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Master" Target="slideMasters/slideMaster8.xml"/><Relationship Id="rId24" Type="http://schemas.openxmlformats.org/officeDocument/2006/relationships/font" Target="fonts/font5.fntdata"/><Relationship Id="rId32" Type="http://schemas.openxmlformats.org/officeDocument/2006/relationships/theme" Target="theme/theme1.xml"/><Relationship Id="rId5" Type="http://schemas.openxmlformats.org/officeDocument/2006/relationships/slideMaster" Target="slideMasters/slideMaster2.xml"/><Relationship Id="rId15" Type="http://schemas.openxmlformats.org/officeDocument/2006/relationships/slide" Target="slides/slide3.xml"/><Relationship Id="rId23" Type="http://schemas.openxmlformats.org/officeDocument/2006/relationships/font" Target="fonts/font4.fntdata"/><Relationship Id="rId28" Type="http://schemas.openxmlformats.org/officeDocument/2006/relationships/font" Target="fonts/font9.fntdata"/><Relationship Id="rId10" Type="http://schemas.openxmlformats.org/officeDocument/2006/relationships/slideMaster" Target="slideMasters/slideMaster7.xml"/><Relationship Id="rId19" Type="http://schemas.openxmlformats.org/officeDocument/2006/relationships/handoutMaster" Target="handoutMasters/handoutMaster1.xml"/><Relationship Id="rId31"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slideMaster" Target="slideMasters/slideMaster6.xml"/><Relationship Id="rId14" Type="http://schemas.openxmlformats.org/officeDocument/2006/relationships/slide" Target="slides/slide2.xml"/><Relationship Id="rId22" Type="http://schemas.openxmlformats.org/officeDocument/2006/relationships/font" Target="fonts/font3.fntdata"/><Relationship Id="rId27" Type="http://schemas.openxmlformats.org/officeDocument/2006/relationships/font" Target="fonts/font8.fntdata"/><Relationship Id="rId30" Type="http://schemas.openxmlformats.org/officeDocument/2006/relationships/presProps" Target="presProps.xml"/><Relationship Id="rId8" Type="http://schemas.openxmlformats.org/officeDocument/2006/relationships/slideMaster" Target="slideMasters/slideMaster5.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11.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92794094-F551-4E9C-BC95-E0D7C95F4F43}"/>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dirty="0"/>
          </a:p>
        </p:txBody>
      </p:sp>
      <p:sp>
        <p:nvSpPr>
          <p:cNvPr id="3" name="Date Placeholder 2">
            <a:extLst>
              <a:ext uri="{FF2B5EF4-FFF2-40B4-BE49-F238E27FC236}">
                <a16:creationId xmlns:a16="http://schemas.microsoft.com/office/drawing/2014/main" id="{669A7440-5E1E-44C1-8349-045E354F00F2}"/>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B7CEADDE-7F0F-46F6-87A7-55404BE90DEF}" type="datetimeFigureOut">
              <a:rPr lang="en-GB" smtClean="0"/>
              <a:t>10/09/2025</a:t>
            </a:fld>
            <a:endParaRPr lang="en-GB" dirty="0"/>
          </a:p>
        </p:txBody>
      </p:sp>
      <p:sp>
        <p:nvSpPr>
          <p:cNvPr id="4" name="Footer Placeholder 3">
            <a:extLst>
              <a:ext uri="{FF2B5EF4-FFF2-40B4-BE49-F238E27FC236}">
                <a16:creationId xmlns:a16="http://schemas.microsoft.com/office/drawing/2014/main" id="{F77823FA-1202-4BE0-80AF-419796757905}"/>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dirty="0"/>
          </a:p>
        </p:txBody>
      </p:sp>
      <p:sp>
        <p:nvSpPr>
          <p:cNvPr id="5" name="Slide Number Placeholder 4">
            <a:extLst>
              <a:ext uri="{FF2B5EF4-FFF2-40B4-BE49-F238E27FC236}">
                <a16:creationId xmlns:a16="http://schemas.microsoft.com/office/drawing/2014/main" id="{B697A4C7-E430-45F9-BF3D-84CD607E837E}"/>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987D78F6-EBB7-4C3A-85A2-9C4EBD5E2DD0}" type="slidenum">
              <a:rPr lang="en-GB" smtClean="0"/>
              <a:t>‹#›</a:t>
            </a:fld>
            <a:endParaRPr lang="en-GB" dirty="0"/>
          </a:p>
        </p:txBody>
      </p:sp>
    </p:spTree>
    <p:extLst>
      <p:ext uri="{BB962C8B-B14F-4D97-AF65-F5344CB8AC3E}">
        <p14:creationId xmlns:p14="http://schemas.microsoft.com/office/powerpoint/2010/main" val="287434706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10.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BE4410B-878A-7146-AFF4-617D4D9D2565}" type="datetimeFigureOut">
              <a:rPr lang="en-US" smtClean="0"/>
              <a:t>9/10/2025</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ACA97A6-FC2D-C347-A8CF-3831714E8B3F}" type="slidenum">
              <a:rPr lang="en-US" smtClean="0"/>
              <a:t>‹#›</a:t>
            </a:fld>
            <a:endParaRPr lang="en-US" dirty="0"/>
          </a:p>
        </p:txBody>
      </p:sp>
    </p:spTree>
    <p:extLst>
      <p:ext uri="{BB962C8B-B14F-4D97-AF65-F5344CB8AC3E}">
        <p14:creationId xmlns:p14="http://schemas.microsoft.com/office/powerpoint/2010/main" val="381075278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FACA97A6-FC2D-C347-A8CF-3831714E8B3F}" type="slidenum">
              <a:rPr lang="en-US" smtClean="0"/>
              <a:t>2</a:t>
            </a:fld>
            <a:endParaRPr lang="en-US" dirty="0"/>
          </a:p>
        </p:txBody>
      </p:sp>
    </p:spTree>
    <p:extLst>
      <p:ext uri="{BB962C8B-B14F-4D97-AF65-F5344CB8AC3E}">
        <p14:creationId xmlns:p14="http://schemas.microsoft.com/office/powerpoint/2010/main" val="109152121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8F6C207-A909-DDC5-E9C2-BF7FA2375D8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7119009-4187-15D8-F72E-D0B245852A7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00243CC-BBAD-3D05-E39F-124D5425C3E9}"/>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086279F6-29A2-0BC4-6DD3-FC6CB8E87215}"/>
              </a:ext>
            </a:extLst>
          </p:cNvPr>
          <p:cNvSpPr>
            <a:spLocks noGrp="1"/>
          </p:cNvSpPr>
          <p:nvPr>
            <p:ph type="sldNum" sz="quarter" idx="5"/>
          </p:nvPr>
        </p:nvSpPr>
        <p:spPr/>
        <p:txBody>
          <a:bodyPr/>
          <a:lstStyle/>
          <a:p>
            <a:fld id="{FACA97A6-FC2D-C347-A8CF-3831714E8B3F}" type="slidenum">
              <a:rPr lang="en-US" smtClean="0"/>
              <a:t>3</a:t>
            </a:fld>
            <a:endParaRPr lang="en-US" dirty="0"/>
          </a:p>
        </p:txBody>
      </p:sp>
    </p:spTree>
    <p:extLst>
      <p:ext uri="{BB962C8B-B14F-4D97-AF65-F5344CB8AC3E}">
        <p14:creationId xmlns:p14="http://schemas.microsoft.com/office/powerpoint/2010/main" val="163832437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44E99A1-642C-ED42-C913-301F7EA457B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F34BDFF-11AE-E0EB-CC34-C792E4FC544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04230C7-90CD-6FA7-1011-9A81CA215276}"/>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549B7752-0F30-421F-63E4-0A437CAB2361}"/>
              </a:ext>
            </a:extLst>
          </p:cNvPr>
          <p:cNvSpPr>
            <a:spLocks noGrp="1"/>
          </p:cNvSpPr>
          <p:nvPr>
            <p:ph type="sldNum" sz="quarter" idx="5"/>
          </p:nvPr>
        </p:nvSpPr>
        <p:spPr/>
        <p:txBody>
          <a:bodyPr/>
          <a:lstStyle/>
          <a:p>
            <a:fld id="{FACA97A6-FC2D-C347-A8CF-3831714E8B3F}" type="slidenum">
              <a:rPr lang="en-US" smtClean="0"/>
              <a:t>4</a:t>
            </a:fld>
            <a:endParaRPr lang="en-US" dirty="0"/>
          </a:p>
        </p:txBody>
      </p:sp>
    </p:spTree>
    <p:extLst>
      <p:ext uri="{BB962C8B-B14F-4D97-AF65-F5344CB8AC3E}">
        <p14:creationId xmlns:p14="http://schemas.microsoft.com/office/powerpoint/2010/main" val="135592988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Tx/>
              <a:buNone/>
            </a:pPr>
            <a:endParaRPr lang="en-GB" dirty="0"/>
          </a:p>
        </p:txBody>
      </p:sp>
      <p:sp>
        <p:nvSpPr>
          <p:cNvPr id="4" name="Slide Number Placeholder 3"/>
          <p:cNvSpPr>
            <a:spLocks noGrp="1"/>
          </p:cNvSpPr>
          <p:nvPr>
            <p:ph type="sldNum" sz="quarter" idx="5"/>
          </p:nvPr>
        </p:nvSpPr>
        <p:spPr/>
        <p:txBody>
          <a:bodyPr/>
          <a:lstStyle/>
          <a:p>
            <a:fld id="{FACA97A6-FC2D-C347-A8CF-3831714E8B3F}" type="slidenum">
              <a:rPr lang="en-US" smtClean="0"/>
              <a:t>5</a:t>
            </a:fld>
            <a:endParaRPr lang="en-US" dirty="0"/>
          </a:p>
        </p:txBody>
      </p:sp>
    </p:spTree>
    <p:extLst>
      <p:ext uri="{BB962C8B-B14F-4D97-AF65-F5344CB8AC3E}">
        <p14:creationId xmlns:p14="http://schemas.microsoft.com/office/powerpoint/2010/main" val="65820743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21.xml.rels><?xml version="1.0" encoding="UTF-8" standalone="yes"?>
<Relationships xmlns="http://schemas.openxmlformats.org/package/2006/relationships"><Relationship Id="rId8" Type="http://schemas.openxmlformats.org/officeDocument/2006/relationships/image" Target="../media/image17.png"/><Relationship Id="rId13" Type="http://schemas.openxmlformats.org/officeDocument/2006/relationships/image" Target="../media/image22.png"/><Relationship Id="rId18" Type="http://schemas.openxmlformats.org/officeDocument/2006/relationships/image" Target="../media/image27.jpeg"/><Relationship Id="rId26" Type="http://schemas.openxmlformats.org/officeDocument/2006/relationships/image" Target="../media/image35.png"/><Relationship Id="rId3" Type="http://schemas.openxmlformats.org/officeDocument/2006/relationships/image" Target="../media/image12.jpeg"/><Relationship Id="rId21" Type="http://schemas.openxmlformats.org/officeDocument/2006/relationships/image" Target="../media/image30.png"/><Relationship Id="rId7" Type="http://schemas.openxmlformats.org/officeDocument/2006/relationships/image" Target="../media/image16.jpeg"/><Relationship Id="rId12" Type="http://schemas.openxmlformats.org/officeDocument/2006/relationships/image" Target="../media/image21.png"/><Relationship Id="rId17" Type="http://schemas.openxmlformats.org/officeDocument/2006/relationships/image" Target="../media/image26.png"/><Relationship Id="rId25" Type="http://schemas.openxmlformats.org/officeDocument/2006/relationships/image" Target="../media/image34.png"/><Relationship Id="rId2" Type="http://schemas.openxmlformats.org/officeDocument/2006/relationships/image" Target="../media/image11.jpeg"/><Relationship Id="rId16" Type="http://schemas.openxmlformats.org/officeDocument/2006/relationships/image" Target="../media/image25.svg"/><Relationship Id="rId20" Type="http://schemas.openxmlformats.org/officeDocument/2006/relationships/image" Target="../media/image29.png"/><Relationship Id="rId29" Type="http://schemas.openxmlformats.org/officeDocument/2006/relationships/image" Target="../media/image38.png"/><Relationship Id="rId1" Type="http://schemas.openxmlformats.org/officeDocument/2006/relationships/slideMaster" Target="../slideMasters/slideMaster7.xml"/><Relationship Id="rId6" Type="http://schemas.openxmlformats.org/officeDocument/2006/relationships/image" Target="../media/image15.png"/><Relationship Id="rId11" Type="http://schemas.openxmlformats.org/officeDocument/2006/relationships/image" Target="../media/image20.png"/><Relationship Id="rId24" Type="http://schemas.openxmlformats.org/officeDocument/2006/relationships/image" Target="../media/image33.png"/><Relationship Id="rId32" Type="http://schemas.openxmlformats.org/officeDocument/2006/relationships/image" Target="../media/image41.png"/><Relationship Id="rId5" Type="http://schemas.openxmlformats.org/officeDocument/2006/relationships/image" Target="../media/image14.png"/><Relationship Id="rId15" Type="http://schemas.openxmlformats.org/officeDocument/2006/relationships/image" Target="../media/image24.png"/><Relationship Id="rId23" Type="http://schemas.openxmlformats.org/officeDocument/2006/relationships/image" Target="../media/image32.png"/><Relationship Id="rId28" Type="http://schemas.openxmlformats.org/officeDocument/2006/relationships/image" Target="../media/image37.png"/><Relationship Id="rId10" Type="http://schemas.openxmlformats.org/officeDocument/2006/relationships/image" Target="../media/image19.jpeg"/><Relationship Id="rId19" Type="http://schemas.openxmlformats.org/officeDocument/2006/relationships/image" Target="../media/image28.jpeg"/><Relationship Id="rId31" Type="http://schemas.openxmlformats.org/officeDocument/2006/relationships/image" Target="../media/image40.png"/><Relationship Id="rId4" Type="http://schemas.openxmlformats.org/officeDocument/2006/relationships/image" Target="../media/image13.jpeg"/><Relationship Id="rId9" Type="http://schemas.openxmlformats.org/officeDocument/2006/relationships/image" Target="../media/image18.png"/><Relationship Id="rId14" Type="http://schemas.openxmlformats.org/officeDocument/2006/relationships/image" Target="../media/image23.png"/><Relationship Id="rId22" Type="http://schemas.openxmlformats.org/officeDocument/2006/relationships/image" Target="../media/image31.png"/><Relationship Id="rId27" Type="http://schemas.openxmlformats.org/officeDocument/2006/relationships/image" Target="../media/image36.png"/><Relationship Id="rId30" Type="http://schemas.openxmlformats.org/officeDocument/2006/relationships/image" Target="../media/image39.png"/></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amp; Content">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C46DD4E1-BEA0-1648-B312-A55AE35698A6}"/>
              </a:ext>
            </a:extLst>
          </p:cNvPr>
          <p:cNvSpPr>
            <a:spLocks noGrp="1"/>
          </p:cNvSpPr>
          <p:nvPr>
            <p:ph idx="1"/>
          </p:nvPr>
        </p:nvSpPr>
        <p:spPr>
          <a:xfrm>
            <a:off x="507935" y="1447389"/>
            <a:ext cx="11242867" cy="430051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a:extLst>
              <a:ext uri="{FF2B5EF4-FFF2-40B4-BE49-F238E27FC236}">
                <a16:creationId xmlns:a16="http://schemas.microsoft.com/office/drawing/2014/main" id="{B9822000-B0FC-D34E-9647-C9BF5507AD17}"/>
              </a:ext>
            </a:extLst>
          </p:cNvPr>
          <p:cNvSpPr>
            <a:spLocks noGrp="1"/>
          </p:cNvSpPr>
          <p:nvPr>
            <p:ph type="sldNum" sz="quarter" idx="12"/>
          </p:nvPr>
        </p:nvSpPr>
        <p:spPr/>
        <p:txBody>
          <a:bodyPr/>
          <a:lstStyle/>
          <a:p>
            <a:fld id="{1B33013B-E76C-6E44-8A81-6CFD1F417CD4}" type="slidenum">
              <a:rPr lang="en-US" smtClean="0"/>
              <a:t>‹#›</a:t>
            </a:fld>
            <a:endParaRPr lang="en-US" dirty="0"/>
          </a:p>
        </p:txBody>
      </p:sp>
      <p:sp>
        <p:nvSpPr>
          <p:cNvPr id="8" name="object 6">
            <a:extLst>
              <a:ext uri="{FF2B5EF4-FFF2-40B4-BE49-F238E27FC236}">
                <a16:creationId xmlns:a16="http://schemas.microsoft.com/office/drawing/2014/main" id="{1B826B6C-6CBD-2545-AAC2-D2E72E117BAB}"/>
              </a:ext>
            </a:extLst>
          </p:cNvPr>
          <p:cNvSpPr/>
          <p:nvPr userDrawn="1"/>
        </p:nvSpPr>
        <p:spPr>
          <a:xfrm>
            <a:off x="507936" y="1110100"/>
            <a:ext cx="11176128" cy="0"/>
          </a:xfrm>
          <a:custGeom>
            <a:avLst/>
            <a:gdLst/>
            <a:ahLst/>
            <a:cxnLst/>
            <a:rect l="l" t="t" r="r" b="b"/>
            <a:pathLst>
              <a:path w="18428970">
                <a:moveTo>
                  <a:pt x="0" y="0"/>
                </a:moveTo>
                <a:lnTo>
                  <a:pt x="18428758" y="0"/>
                </a:lnTo>
              </a:path>
            </a:pathLst>
          </a:custGeom>
          <a:ln w="19050">
            <a:solidFill>
              <a:srgbClr val="000000"/>
            </a:solidFill>
          </a:ln>
        </p:spPr>
        <p:txBody>
          <a:bodyPr wrap="square" lIns="0" tIns="0" rIns="0" bIns="0" rtlCol="0"/>
          <a:lstStyle/>
          <a:p>
            <a:endParaRPr sz="921" dirty="0"/>
          </a:p>
        </p:txBody>
      </p:sp>
      <p:sp>
        <p:nvSpPr>
          <p:cNvPr id="7" name="Title Placeholder 1">
            <a:extLst>
              <a:ext uri="{FF2B5EF4-FFF2-40B4-BE49-F238E27FC236}">
                <a16:creationId xmlns:a16="http://schemas.microsoft.com/office/drawing/2014/main" id="{29CB3481-D38E-6846-9FAD-E374101E6426}"/>
              </a:ext>
            </a:extLst>
          </p:cNvPr>
          <p:cNvSpPr>
            <a:spLocks noGrp="1"/>
          </p:cNvSpPr>
          <p:nvPr>
            <p:ph type="title"/>
          </p:nvPr>
        </p:nvSpPr>
        <p:spPr>
          <a:xfrm>
            <a:off x="507936" y="101218"/>
            <a:ext cx="11176128" cy="1008880"/>
          </a:xfrm>
          <a:prstGeom prst="rect">
            <a:avLst/>
          </a:prstGeom>
        </p:spPr>
        <p:txBody>
          <a:bodyPr vert="horz" lIns="91440" tIns="45720" rIns="91440" bIns="144000" rtlCol="0" anchor="b" anchorCtr="0">
            <a:normAutofit/>
          </a:bodyPr>
          <a:lstStyle/>
          <a:p>
            <a:r>
              <a:rPr lang="en-US"/>
              <a:t>Click to edit Master title style</a:t>
            </a:r>
          </a:p>
        </p:txBody>
      </p:sp>
    </p:spTree>
    <p:extLst>
      <p:ext uri="{BB962C8B-B14F-4D97-AF65-F5344CB8AC3E}">
        <p14:creationId xmlns:p14="http://schemas.microsoft.com/office/powerpoint/2010/main" val="351964976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mp; Bullets">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B9822000-B0FC-D34E-9647-C9BF5507AD17}"/>
              </a:ext>
            </a:extLst>
          </p:cNvPr>
          <p:cNvSpPr>
            <a:spLocks noGrp="1"/>
          </p:cNvSpPr>
          <p:nvPr>
            <p:ph type="sldNum" sz="quarter" idx="12"/>
          </p:nvPr>
        </p:nvSpPr>
        <p:spPr/>
        <p:txBody>
          <a:bodyPr/>
          <a:lstStyle/>
          <a:p>
            <a:fld id="{1B33013B-E76C-6E44-8A81-6CFD1F417CD4}" type="slidenum">
              <a:rPr lang="en-US" smtClean="0"/>
              <a:t>‹#›</a:t>
            </a:fld>
            <a:endParaRPr lang="en-US" dirty="0"/>
          </a:p>
        </p:txBody>
      </p:sp>
      <p:sp>
        <p:nvSpPr>
          <p:cNvPr id="8" name="object 6">
            <a:extLst>
              <a:ext uri="{FF2B5EF4-FFF2-40B4-BE49-F238E27FC236}">
                <a16:creationId xmlns:a16="http://schemas.microsoft.com/office/drawing/2014/main" id="{1B826B6C-6CBD-2545-AAC2-D2E72E117BAB}"/>
              </a:ext>
            </a:extLst>
          </p:cNvPr>
          <p:cNvSpPr/>
          <p:nvPr userDrawn="1"/>
        </p:nvSpPr>
        <p:spPr>
          <a:xfrm>
            <a:off x="507936" y="1110100"/>
            <a:ext cx="11176128" cy="0"/>
          </a:xfrm>
          <a:custGeom>
            <a:avLst/>
            <a:gdLst/>
            <a:ahLst/>
            <a:cxnLst/>
            <a:rect l="l" t="t" r="r" b="b"/>
            <a:pathLst>
              <a:path w="18428970">
                <a:moveTo>
                  <a:pt x="0" y="0"/>
                </a:moveTo>
                <a:lnTo>
                  <a:pt x="18428758" y="0"/>
                </a:lnTo>
              </a:path>
            </a:pathLst>
          </a:custGeom>
          <a:ln w="19050">
            <a:solidFill>
              <a:srgbClr val="000000"/>
            </a:solidFill>
          </a:ln>
        </p:spPr>
        <p:txBody>
          <a:bodyPr wrap="square" lIns="0" tIns="0" rIns="0" bIns="0" rtlCol="0"/>
          <a:lstStyle/>
          <a:p>
            <a:endParaRPr sz="921" dirty="0"/>
          </a:p>
        </p:txBody>
      </p:sp>
      <p:sp>
        <p:nvSpPr>
          <p:cNvPr id="9" name="Title Placeholder 1">
            <a:extLst>
              <a:ext uri="{FF2B5EF4-FFF2-40B4-BE49-F238E27FC236}">
                <a16:creationId xmlns:a16="http://schemas.microsoft.com/office/drawing/2014/main" id="{1ACA7E62-574F-914C-AC13-D48E3BFE7D4D}"/>
              </a:ext>
            </a:extLst>
          </p:cNvPr>
          <p:cNvSpPr>
            <a:spLocks noGrp="1"/>
          </p:cNvSpPr>
          <p:nvPr>
            <p:ph type="title"/>
          </p:nvPr>
        </p:nvSpPr>
        <p:spPr>
          <a:xfrm>
            <a:off x="507936" y="101218"/>
            <a:ext cx="11176128" cy="1008880"/>
          </a:xfrm>
          <a:prstGeom prst="rect">
            <a:avLst/>
          </a:prstGeom>
        </p:spPr>
        <p:txBody>
          <a:bodyPr vert="horz" lIns="91440" tIns="45720" rIns="91440" bIns="144000" rtlCol="0" anchor="b" anchorCtr="0">
            <a:normAutofit/>
          </a:bodyPr>
          <a:lstStyle/>
          <a:p>
            <a:r>
              <a:rPr lang="en-US"/>
              <a:t>Click to edit Master title style</a:t>
            </a:r>
          </a:p>
        </p:txBody>
      </p:sp>
      <p:sp>
        <p:nvSpPr>
          <p:cNvPr id="7" name="Content Placeholder 2">
            <a:extLst>
              <a:ext uri="{FF2B5EF4-FFF2-40B4-BE49-F238E27FC236}">
                <a16:creationId xmlns:a16="http://schemas.microsoft.com/office/drawing/2014/main" id="{2E9CA474-C006-7C4E-8D0A-5EC499B139FA}"/>
              </a:ext>
            </a:extLst>
          </p:cNvPr>
          <p:cNvSpPr>
            <a:spLocks noGrp="1"/>
          </p:cNvSpPr>
          <p:nvPr>
            <p:ph idx="1"/>
          </p:nvPr>
        </p:nvSpPr>
        <p:spPr>
          <a:xfrm>
            <a:off x="507935" y="1447389"/>
            <a:ext cx="11242867" cy="4300514"/>
          </a:xfrm>
        </p:spPr>
        <p:txBody>
          <a:bodyPr/>
          <a:lstStyle>
            <a:lvl1pPr marL="285750" indent="-285750">
              <a:buFont typeface="Arial" panose="020B0604020202020204" pitchFamily="34" charset="0"/>
              <a:buChar char="•"/>
              <a:defRPr/>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2865171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Subtitle &amp; Content">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9EF03A4D-F02D-244F-A790-136F36AF351D}"/>
              </a:ext>
            </a:extLst>
          </p:cNvPr>
          <p:cNvSpPr>
            <a:spLocks noGrp="1"/>
          </p:cNvSpPr>
          <p:nvPr>
            <p:ph type="sldNum" sz="quarter" idx="10"/>
          </p:nvPr>
        </p:nvSpPr>
        <p:spPr/>
        <p:txBody>
          <a:bodyPr/>
          <a:lstStyle/>
          <a:p>
            <a:fld id="{1B33013B-E76C-6E44-8A81-6CFD1F417CD4}" type="slidenum">
              <a:rPr lang="en-US" smtClean="0"/>
              <a:pPr/>
              <a:t>‹#›</a:t>
            </a:fld>
            <a:endParaRPr lang="en-US" dirty="0"/>
          </a:p>
        </p:txBody>
      </p:sp>
      <p:sp>
        <p:nvSpPr>
          <p:cNvPr id="4" name="object 6">
            <a:extLst>
              <a:ext uri="{FF2B5EF4-FFF2-40B4-BE49-F238E27FC236}">
                <a16:creationId xmlns:a16="http://schemas.microsoft.com/office/drawing/2014/main" id="{64586A67-C17E-944E-B292-1450E2321810}"/>
              </a:ext>
            </a:extLst>
          </p:cNvPr>
          <p:cNvSpPr/>
          <p:nvPr userDrawn="1"/>
        </p:nvSpPr>
        <p:spPr>
          <a:xfrm>
            <a:off x="507936" y="1110100"/>
            <a:ext cx="11176128" cy="0"/>
          </a:xfrm>
          <a:custGeom>
            <a:avLst/>
            <a:gdLst/>
            <a:ahLst/>
            <a:cxnLst/>
            <a:rect l="l" t="t" r="r" b="b"/>
            <a:pathLst>
              <a:path w="18428970">
                <a:moveTo>
                  <a:pt x="0" y="0"/>
                </a:moveTo>
                <a:lnTo>
                  <a:pt x="18428758" y="0"/>
                </a:lnTo>
              </a:path>
            </a:pathLst>
          </a:custGeom>
          <a:ln w="19050">
            <a:solidFill>
              <a:srgbClr val="000000"/>
            </a:solidFill>
          </a:ln>
        </p:spPr>
        <p:txBody>
          <a:bodyPr wrap="square" lIns="0" tIns="0" rIns="0" bIns="0" rtlCol="0"/>
          <a:lstStyle/>
          <a:p>
            <a:endParaRPr sz="921" dirty="0"/>
          </a:p>
        </p:txBody>
      </p:sp>
      <p:sp>
        <p:nvSpPr>
          <p:cNvPr id="7" name="Content Placeholder 2">
            <a:extLst>
              <a:ext uri="{FF2B5EF4-FFF2-40B4-BE49-F238E27FC236}">
                <a16:creationId xmlns:a16="http://schemas.microsoft.com/office/drawing/2014/main" id="{D4952DAB-DDBE-1141-B120-7D0696D08E5B}"/>
              </a:ext>
            </a:extLst>
          </p:cNvPr>
          <p:cNvSpPr>
            <a:spLocks noGrp="1"/>
          </p:cNvSpPr>
          <p:nvPr>
            <p:ph idx="1" hasCustomPrompt="1"/>
          </p:nvPr>
        </p:nvSpPr>
        <p:spPr>
          <a:xfrm>
            <a:off x="507935" y="1447390"/>
            <a:ext cx="11242867" cy="500123"/>
          </a:xfrm>
        </p:spPr>
        <p:txBody>
          <a:bodyPr>
            <a:normAutofit/>
          </a:bodyPr>
          <a:lstStyle>
            <a:lvl1pPr marL="0" indent="0">
              <a:buNone/>
              <a:defRPr sz="1900" b="1"/>
            </a:lvl1pPr>
          </a:lstStyle>
          <a:p>
            <a:pPr lvl="0"/>
            <a:r>
              <a:rPr lang="en-GB"/>
              <a:t>Click to add subtitle</a:t>
            </a:r>
            <a:endParaRPr lang="en-US"/>
          </a:p>
        </p:txBody>
      </p:sp>
      <p:sp>
        <p:nvSpPr>
          <p:cNvPr id="8" name="Content Placeholder 2">
            <a:extLst>
              <a:ext uri="{FF2B5EF4-FFF2-40B4-BE49-F238E27FC236}">
                <a16:creationId xmlns:a16="http://schemas.microsoft.com/office/drawing/2014/main" id="{9DF070CE-C06B-B14E-A800-75EB918F0EB0}"/>
              </a:ext>
            </a:extLst>
          </p:cNvPr>
          <p:cNvSpPr>
            <a:spLocks noGrp="1"/>
          </p:cNvSpPr>
          <p:nvPr>
            <p:ph idx="11"/>
          </p:nvPr>
        </p:nvSpPr>
        <p:spPr>
          <a:xfrm>
            <a:off x="507935" y="2186609"/>
            <a:ext cx="11242867" cy="3561293"/>
          </a:xfrm>
        </p:spPr>
        <p:txBody>
          <a:bodyPr/>
          <a:lstStyle>
            <a:lvl1pPr marL="0" indent="0">
              <a:buNone/>
              <a:defRPr/>
            </a:lvl1pPr>
            <a:lvl2pPr marL="742950" indent="-285750">
              <a:buFont typeface="Arial" panose="020B0604020202020204" pitchFamily="34" charset="0"/>
              <a:buChar char="•"/>
              <a:defRPr/>
            </a:lvl2pPr>
            <a:lvl3pPr marL="1200150" indent="-285750">
              <a:buFont typeface="Arial" panose="020B0604020202020204" pitchFamily="34" charset="0"/>
              <a:buChar char="•"/>
              <a:defRPr/>
            </a:lvl3pPr>
            <a:lvl4pPr marL="1657350" indent="-285750">
              <a:buFont typeface="Arial" panose="020B0604020202020204" pitchFamily="34" charset="0"/>
              <a:buChar char="•"/>
              <a:defRPr/>
            </a:lvl4pPr>
            <a:lvl5pPr marL="2114550" indent="-285750">
              <a:buFont typeface="Arial" panose="020B0604020202020204" pitchFamily="34" charset="0"/>
              <a:buChar cha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 name="Title Placeholder 1">
            <a:extLst>
              <a:ext uri="{FF2B5EF4-FFF2-40B4-BE49-F238E27FC236}">
                <a16:creationId xmlns:a16="http://schemas.microsoft.com/office/drawing/2014/main" id="{E2252905-2476-9246-A17A-EC44C79A05F0}"/>
              </a:ext>
            </a:extLst>
          </p:cNvPr>
          <p:cNvSpPr>
            <a:spLocks noGrp="1"/>
          </p:cNvSpPr>
          <p:nvPr>
            <p:ph type="title"/>
          </p:nvPr>
        </p:nvSpPr>
        <p:spPr>
          <a:xfrm>
            <a:off x="507936" y="101218"/>
            <a:ext cx="11176128" cy="1008880"/>
          </a:xfrm>
          <a:prstGeom prst="rect">
            <a:avLst/>
          </a:prstGeom>
        </p:spPr>
        <p:txBody>
          <a:bodyPr vert="horz" lIns="91440" tIns="45720" rIns="91440" bIns="144000" rtlCol="0" anchor="b" anchorCtr="0">
            <a:normAutofit/>
          </a:bodyPr>
          <a:lstStyle/>
          <a:p>
            <a:r>
              <a:rPr lang="en-US"/>
              <a:t>Click to edit Master title style</a:t>
            </a:r>
          </a:p>
        </p:txBody>
      </p:sp>
    </p:spTree>
    <p:extLst>
      <p:ext uri="{BB962C8B-B14F-4D97-AF65-F5344CB8AC3E}">
        <p14:creationId xmlns:p14="http://schemas.microsoft.com/office/powerpoint/2010/main" val="366530514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Subtitle &amp; Bullets">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9EF03A4D-F02D-244F-A790-136F36AF351D}"/>
              </a:ext>
            </a:extLst>
          </p:cNvPr>
          <p:cNvSpPr>
            <a:spLocks noGrp="1"/>
          </p:cNvSpPr>
          <p:nvPr>
            <p:ph type="sldNum" sz="quarter" idx="10"/>
          </p:nvPr>
        </p:nvSpPr>
        <p:spPr/>
        <p:txBody>
          <a:bodyPr/>
          <a:lstStyle/>
          <a:p>
            <a:fld id="{1B33013B-E76C-6E44-8A81-6CFD1F417CD4}" type="slidenum">
              <a:rPr lang="en-US" smtClean="0"/>
              <a:pPr/>
              <a:t>‹#›</a:t>
            </a:fld>
            <a:endParaRPr lang="en-US" dirty="0"/>
          </a:p>
        </p:txBody>
      </p:sp>
      <p:sp>
        <p:nvSpPr>
          <p:cNvPr id="4" name="object 6">
            <a:extLst>
              <a:ext uri="{FF2B5EF4-FFF2-40B4-BE49-F238E27FC236}">
                <a16:creationId xmlns:a16="http://schemas.microsoft.com/office/drawing/2014/main" id="{64586A67-C17E-944E-B292-1450E2321810}"/>
              </a:ext>
            </a:extLst>
          </p:cNvPr>
          <p:cNvSpPr/>
          <p:nvPr userDrawn="1"/>
        </p:nvSpPr>
        <p:spPr>
          <a:xfrm>
            <a:off x="507936" y="1110100"/>
            <a:ext cx="11176128" cy="0"/>
          </a:xfrm>
          <a:custGeom>
            <a:avLst/>
            <a:gdLst/>
            <a:ahLst/>
            <a:cxnLst/>
            <a:rect l="l" t="t" r="r" b="b"/>
            <a:pathLst>
              <a:path w="18428970">
                <a:moveTo>
                  <a:pt x="0" y="0"/>
                </a:moveTo>
                <a:lnTo>
                  <a:pt x="18428758" y="0"/>
                </a:lnTo>
              </a:path>
            </a:pathLst>
          </a:custGeom>
          <a:ln w="19050">
            <a:solidFill>
              <a:srgbClr val="000000"/>
            </a:solidFill>
          </a:ln>
        </p:spPr>
        <p:txBody>
          <a:bodyPr wrap="square" lIns="0" tIns="0" rIns="0" bIns="0" rtlCol="0"/>
          <a:lstStyle/>
          <a:p>
            <a:endParaRPr sz="921" dirty="0"/>
          </a:p>
        </p:txBody>
      </p:sp>
      <p:sp>
        <p:nvSpPr>
          <p:cNvPr id="7" name="Content Placeholder 2">
            <a:extLst>
              <a:ext uri="{FF2B5EF4-FFF2-40B4-BE49-F238E27FC236}">
                <a16:creationId xmlns:a16="http://schemas.microsoft.com/office/drawing/2014/main" id="{D4952DAB-DDBE-1141-B120-7D0696D08E5B}"/>
              </a:ext>
            </a:extLst>
          </p:cNvPr>
          <p:cNvSpPr>
            <a:spLocks noGrp="1"/>
          </p:cNvSpPr>
          <p:nvPr>
            <p:ph idx="1" hasCustomPrompt="1"/>
          </p:nvPr>
        </p:nvSpPr>
        <p:spPr>
          <a:xfrm>
            <a:off x="507935" y="1447390"/>
            <a:ext cx="11242867" cy="500123"/>
          </a:xfrm>
        </p:spPr>
        <p:txBody>
          <a:bodyPr>
            <a:normAutofit/>
          </a:bodyPr>
          <a:lstStyle>
            <a:lvl1pPr marL="0" indent="0">
              <a:buNone/>
              <a:defRPr sz="1900" b="1"/>
            </a:lvl1pPr>
          </a:lstStyle>
          <a:p>
            <a:pPr lvl="0"/>
            <a:r>
              <a:rPr lang="en-GB"/>
              <a:t>Click to add subtitle</a:t>
            </a:r>
            <a:endParaRPr lang="en-US"/>
          </a:p>
        </p:txBody>
      </p:sp>
      <p:sp>
        <p:nvSpPr>
          <p:cNvPr id="8" name="Content Placeholder 2">
            <a:extLst>
              <a:ext uri="{FF2B5EF4-FFF2-40B4-BE49-F238E27FC236}">
                <a16:creationId xmlns:a16="http://schemas.microsoft.com/office/drawing/2014/main" id="{9DF070CE-C06B-B14E-A800-75EB918F0EB0}"/>
              </a:ext>
            </a:extLst>
          </p:cNvPr>
          <p:cNvSpPr>
            <a:spLocks noGrp="1"/>
          </p:cNvSpPr>
          <p:nvPr>
            <p:ph idx="11"/>
          </p:nvPr>
        </p:nvSpPr>
        <p:spPr>
          <a:xfrm>
            <a:off x="507935" y="2186609"/>
            <a:ext cx="11242867" cy="3561293"/>
          </a:xfrm>
        </p:spPr>
        <p:txBody>
          <a:bodyPr numCol="1"/>
          <a:lstStyle>
            <a:lvl1pPr marL="285750" indent="-285750">
              <a:buFont typeface="Arial" panose="020B0604020202020204" pitchFamily="34" charset="0"/>
              <a:buChar char="•"/>
              <a:defRPr/>
            </a:lvl1pPr>
            <a:lvl2pPr marL="742950" indent="-285750">
              <a:buFont typeface="Arial" panose="020B0604020202020204" pitchFamily="34" charset="0"/>
              <a:buChar char="•"/>
              <a:defRPr/>
            </a:lvl2pPr>
            <a:lvl3pPr marL="1200150" indent="-285750">
              <a:buFont typeface="Arial" panose="020B0604020202020204" pitchFamily="34" charset="0"/>
              <a:buChar char="•"/>
              <a:defRPr/>
            </a:lvl3pPr>
            <a:lvl4pPr marL="1657350" indent="-285750">
              <a:buFont typeface="Arial" panose="020B0604020202020204" pitchFamily="34" charset="0"/>
              <a:buChar char="•"/>
              <a:defRPr/>
            </a:lvl4pPr>
            <a:lvl5pPr marL="2114550" indent="-285750">
              <a:buFont typeface="Arial" panose="020B0604020202020204" pitchFamily="34" charset="0"/>
              <a:buChar cha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 name="Title Placeholder 1">
            <a:extLst>
              <a:ext uri="{FF2B5EF4-FFF2-40B4-BE49-F238E27FC236}">
                <a16:creationId xmlns:a16="http://schemas.microsoft.com/office/drawing/2014/main" id="{5A633EA7-7B3E-2A4E-8C89-F25EE6CECDD5}"/>
              </a:ext>
            </a:extLst>
          </p:cNvPr>
          <p:cNvSpPr>
            <a:spLocks noGrp="1"/>
          </p:cNvSpPr>
          <p:nvPr>
            <p:ph type="title"/>
          </p:nvPr>
        </p:nvSpPr>
        <p:spPr>
          <a:xfrm>
            <a:off x="507936" y="101218"/>
            <a:ext cx="11176128" cy="1008880"/>
          </a:xfrm>
          <a:prstGeom prst="rect">
            <a:avLst/>
          </a:prstGeom>
        </p:spPr>
        <p:txBody>
          <a:bodyPr vert="horz" lIns="91440" tIns="45720" rIns="91440" bIns="144000" rtlCol="0" anchor="b" anchorCtr="0">
            <a:normAutofit/>
          </a:bodyPr>
          <a:lstStyle/>
          <a:p>
            <a:r>
              <a:rPr lang="en-US"/>
              <a:t>Click to edit Master title style</a:t>
            </a:r>
          </a:p>
        </p:txBody>
      </p:sp>
    </p:spTree>
    <p:extLst>
      <p:ext uri="{BB962C8B-B14F-4D97-AF65-F5344CB8AC3E}">
        <p14:creationId xmlns:p14="http://schemas.microsoft.com/office/powerpoint/2010/main" val="7190370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Head &amp; Footer Only">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9EF03A4D-F02D-244F-A790-136F36AF351D}"/>
              </a:ext>
            </a:extLst>
          </p:cNvPr>
          <p:cNvSpPr>
            <a:spLocks noGrp="1"/>
          </p:cNvSpPr>
          <p:nvPr>
            <p:ph type="sldNum" sz="quarter" idx="10"/>
          </p:nvPr>
        </p:nvSpPr>
        <p:spPr/>
        <p:txBody>
          <a:bodyPr/>
          <a:lstStyle/>
          <a:p>
            <a:fld id="{1B33013B-E76C-6E44-8A81-6CFD1F417CD4}" type="slidenum">
              <a:rPr lang="en-US" smtClean="0"/>
              <a:pPr/>
              <a:t>‹#›</a:t>
            </a:fld>
            <a:endParaRPr lang="en-US" dirty="0"/>
          </a:p>
        </p:txBody>
      </p:sp>
      <p:sp>
        <p:nvSpPr>
          <p:cNvPr id="4" name="object 6">
            <a:extLst>
              <a:ext uri="{FF2B5EF4-FFF2-40B4-BE49-F238E27FC236}">
                <a16:creationId xmlns:a16="http://schemas.microsoft.com/office/drawing/2014/main" id="{64586A67-C17E-944E-B292-1450E2321810}"/>
              </a:ext>
            </a:extLst>
          </p:cNvPr>
          <p:cNvSpPr/>
          <p:nvPr userDrawn="1"/>
        </p:nvSpPr>
        <p:spPr>
          <a:xfrm>
            <a:off x="507936" y="1110100"/>
            <a:ext cx="11176128" cy="0"/>
          </a:xfrm>
          <a:custGeom>
            <a:avLst/>
            <a:gdLst/>
            <a:ahLst/>
            <a:cxnLst/>
            <a:rect l="l" t="t" r="r" b="b"/>
            <a:pathLst>
              <a:path w="18428970">
                <a:moveTo>
                  <a:pt x="0" y="0"/>
                </a:moveTo>
                <a:lnTo>
                  <a:pt x="18428758" y="0"/>
                </a:lnTo>
              </a:path>
            </a:pathLst>
          </a:custGeom>
          <a:ln w="19050">
            <a:solidFill>
              <a:srgbClr val="000000"/>
            </a:solidFill>
          </a:ln>
        </p:spPr>
        <p:txBody>
          <a:bodyPr wrap="square" lIns="0" tIns="0" rIns="0" bIns="0" rtlCol="0"/>
          <a:lstStyle/>
          <a:p>
            <a:endParaRPr sz="921" dirty="0"/>
          </a:p>
        </p:txBody>
      </p:sp>
      <p:sp>
        <p:nvSpPr>
          <p:cNvPr id="10" name="Title Placeholder 1">
            <a:extLst>
              <a:ext uri="{FF2B5EF4-FFF2-40B4-BE49-F238E27FC236}">
                <a16:creationId xmlns:a16="http://schemas.microsoft.com/office/drawing/2014/main" id="{5A633EA7-7B3E-2A4E-8C89-F25EE6CECDD5}"/>
              </a:ext>
            </a:extLst>
          </p:cNvPr>
          <p:cNvSpPr>
            <a:spLocks noGrp="1"/>
          </p:cNvSpPr>
          <p:nvPr>
            <p:ph type="title"/>
          </p:nvPr>
        </p:nvSpPr>
        <p:spPr>
          <a:xfrm>
            <a:off x="507936" y="101218"/>
            <a:ext cx="11176128" cy="1008880"/>
          </a:xfrm>
          <a:prstGeom prst="rect">
            <a:avLst/>
          </a:prstGeom>
        </p:spPr>
        <p:txBody>
          <a:bodyPr vert="horz" lIns="91440" tIns="45720" rIns="91440" bIns="144000" rtlCol="0" anchor="b" anchorCtr="0">
            <a:normAutofit/>
          </a:bodyPr>
          <a:lstStyle/>
          <a:p>
            <a:r>
              <a:rPr lang="en-US"/>
              <a:t>Click to edit Master title style</a:t>
            </a:r>
          </a:p>
        </p:txBody>
      </p:sp>
    </p:spTree>
    <p:extLst>
      <p:ext uri="{BB962C8B-B14F-4D97-AF65-F5344CB8AC3E}">
        <p14:creationId xmlns:p14="http://schemas.microsoft.com/office/powerpoint/2010/main" val="321097868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amp; Content">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C46DD4E1-BEA0-1648-B312-A55AE35698A6}"/>
              </a:ext>
            </a:extLst>
          </p:cNvPr>
          <p:cNvSpPr>
            <a:spLocks noGrp="1"/>
          </p:cNvSpPr>
          <p:nvPr>
            <p:ph idx="1"/>
          </p:nvPr>
        </p:nvSpPr>
        <p:spPr>
          <a:xfrm>
            <a:off x="507935" y="1447389"/>
            <a:ext cx="11242867" cy="430051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a:extLst>
              <a:ext uri="{FF2B5EF4-FFF2-40B4-BE49-F238E27FC236}">
                <a16:creationId xmlns:a16="http://schemas.microsoft.com/office/drawing/2014/main" id="{B9822000-B0FC-D34E-9647-C9BF5507AD17}"/>
              </a:ext>
            </a:extLst>
          </p:cNvPr>
          <p:cNvSpPr>
            <a:spLocks noGrp="1"/>
          </p:cNvSpPr>
          <p:nvPr>
            <p:ph type="sldNum" sz="quarter" idx="12"/>
          </p:nvPr>
        </p:nvSpPr>
        <p:spPr/>
        <p:txBody>
          <a:bodyPr/>
          <a:lstStyle/>
          <a:p>
            <a:fld id="{1B33013B-E76C-6E44-8A81-6CFD1F417CD4}" type="slidenum">
              <a:rPr lang="en-US" smtClean="0"/>
              <a:t>‹#›</a:t>
            </a:fld>
            <a:endParaRPr lang="en-US" dirty="0"/>
          </a:p>
        </p:txBody>
      </p:sp>
      <p:sp>
        <p:nvSpPr>
          <p:cNvPr id="8" name="object 6">
            <a:extLst>
              <a:ext uri="{FF2B5EF4-FFF2-40B4-BE49-F238E27FC236}">
                <a16:creationId xmlns:a16="http://schemas.microsoft.com/office/drawing/2014/main" id="{1B826B6C-6CBD-2545-AAC2-D2E72E117BAB}"/>
              </a:ext>
            </a:extLst>
          </p:cNvPr>
          <p:cNvSpPr/>
          <p:nvPr userDrawn="1"/>
        </p:nvSpPr>
        <p:spPr>
          <a:xfrm>
            <a:off x="507936" y="1110100"/>
            <a:ext cx="11176128" cy="0"/>
          </a:xfrm>
          <a:custGeom>
            <a:avLst/>
            <a:gdLst/>
            <a:ahLst/>
            <a:cxnLst/>
            <a:rect l="l" t="t" r="r" b="b"/>
            <a:pathLst>
              <a:path w="18428970">
                <a:moveTo>
                  <a:pt x="0" y="0"/>
                </a:moveTo>
                <a:lnTo>
                  <a:pt x="18428758" y="0"/>
                </a:lnTo>
              </a:path>
            </a:pathLst>
          </a:custGeom>
          <a:ln w="19050">
            <a:solidFill>
              <a:srgbClr val="000000"/>
            </a:solidFill>
          </a:ln>
        </p:spPr>
        <p:txBody>
          <a:bodyPr wrap="square" lIns="0" tIns="0" rIns="0" bIns="0" rtlCol="0"/>
          <a:lstStyle/>
          <a:p>
            <a:endParaRPr sz="921" dirty="0"/>
          </a:p>
        </p:txBody>
      </p:sp>
      <p:sp>
        <p:nvSpPr>
          <p:cNvPr id="7" name="Title Placeholder 1">
            <a:extLst>
              <a:ext uri="{FF2B5EF4-FFF2-40B4-BE49-F238E27FC236}">
                <a16:creationId xmlns:a16="http://schemas.microsoft.com/office/drawing/2014/main" id="{29CB3481-D38E-6846-9FAD-E374101E6426}"/>
              </a:ext>
            </a:extLst>
          </p:cNvPr>
          <p:cNvSpPr>
            <a:spLocks noGrp="1"/>
          </p:cNvSpPr>
          <p:nvPr>
            <p:ph type="title"/>
          </p:nvPr>
        </p:nvSpPr>
        <p:spPr>
          <a:xfrm>
            <a:off x="507936" y="101218"/>
            <a:ext cx="11176128" cy="1008880"/>
          </a:xfrm>
          <a:prstGeom prst="rect">
            <a:avLst/>
          </a:prstGeom>
        </p:spPr>
        <p:txBody>
          <a:bodyPr vert="horz" lIns="91440" tIns="45720" rIns="91440" bIns="144000" rtlCol="0" anchor="b" anchorCtr="0">
            <a:normAutofit/>
          </a:bodyPr>
          <a:lstStyle/>
          <a:p>
            <a:r>
              <a:rPr lang="en-US"/>
              <a:t>Click to edit Master title style</a:t>
            </a:r>
          </a:p>
        </p:txBody>
      </p:sp>
    </p:spTree>
    <p:extLst>
      <p:ext uri="{BB962C8B-B14F-4D97-AF65-F5344CB8AC3E}">
        <p14:creationId xmlns:p14="http://schemas.microsoft.com/office/powerpoint/2010/main" val="330080673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itle &amp; Bullets">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B9822000-B0FC-D34E-9647-C9BF5507AD17}"/>
              </a:ext>
            </a:extLst>
          </p:cNvPr>
          <p:cNvSpPr>
            <a:spLocks noGrp="1"/>
          </p:cNvSpPr>
          <p:nvPr>
            <p:ph type="sldNum" sz="quarter" idx="12"/>
          </p:nvPr>
        </p:nvSpPr>
        <p:spPr/>
        <p:txBody>
          <a:bodyPr/>
          <a:lstStyle/>
          <a:p>
            <a:fld id="{1B33013B-E76C-6E44-8A81-6CFD1F417CD4}" type="slidenum">
              <a:rPr lang="en-US" smtClean="0"/>
              <a:t>‹#›</a:t>
            </a:fld>
            <a:endParaRPr lang="en-US" dirty="0"/>
          </a:p>
        </p:txBody>
      </p:sp>
      <p:sp>
        <p:nvSpPr>
          <p:cNvPr id="8" name="object 6">
            <a:extLst>
              <a:ext uri="{FF2B5EF4-FFF2-40B4-BE49-F238E27FC236}">
                <a16:creationId xmlns:a16="http://schemas.microsoft.com/office/drawing/2014/main" id="{1B826B6C-6CBD-2545-AAC2-D2E72E117BAB}"/>
              </a:ext>
            </a:extLst>
          </p:cNvPr>
          <p:cNvSpPr/>
          <p:nvPr userDrawn="1"/>
        </p:nvSpPr>
        <p:spPr>
          <a:xfrm>
            <a:off x="507936" y="1110100"/>
            <a:ext cx="11176128" cy="0"/>
          </a:xfrm>
          <a:custGeom>
            <a:avLst/>
            <a:gdLst/>
            <a:ahLst/>
            <a:cxnLst/>
            <a:rect l="l" t="t" r="r" b="b"/>
            <a:pathLst>
              <a:path w="18428970">
                <a:moveTo>
                  <a:pt x="0" y="0"/>
                </a:moveTo>
                <a:lnTo>
                  <a:pt x="18428758" y="0"/>
                </a:lnTo>
              </a:path>
            </a:pathLst>
          </a:custGeom>
          <a:ln w="19050">
            <a:solidFill>
              <a:srgbClr val="000000"/>
            </a:solidFill>
          </a:ln>
        </p:spPr>
        <p:txBody>
          <a:bodyPr wrap="square" lIns="0" tIns="0" rIns="0" bIns="0" rtlCol="0"/>
          <a:lstStyle/>
          <a:p>
            <a:endParaRPr sz="921" dirty="0"/>
          </a:p>
        </p:txBody>
      </p:sp>
      <p:sp>
        <p:nvSpPr>
          <p:cNvPr id="9" name="Title Placeholder 1">
            <a:extLst>
              <a:ext uri="{FF2B5EF4-FFF2-40B4-BE49-F238E27FC236}">
                <a16:creationId xmlns:a16="http://schemas.microsoft.com/office/drawing/2014/main" id="{1ACA7E62-574F-914C-AC13-D48E3BFE7D4D}"/>
              </a:ext>
            </a:extLst>
          </p:cNvPr>
          <p:cNvSpPr>
            <a:spLocks noGrp="1"/>
          </p:cNvSpPr>
          <p:nvPr>
            <p:ph type="title"/>
          </p:nvPr>
        </p:nvSpPr>
        <p:spPr>
          <a:xfrm>
            <a:off x="507936" y="101218"/>
            <a:ext cx="11176128" cy="1008880"/>
          </a:xfrm>
          <a:prstGeom prst="rect">
            <a:avLst/>
          </a:prstGeom>
        </p:spPr>
        <p:txBody>
          <a:bodyPr vert="horz" lIns="91440" tIns="45720" rIns="91440" bIns="144000" rtlCol="0" anchor="b" anchorCtr="0">
            <a:normAutofit/>
          </a:bodyPr>
          <a:lstStyle/>
          <a:p>
            <a:r>
              <a:rPr lang="en-US"/>
              <a:t>Click to edit Master title style</a:t>
            </a:r>
          </a:p>
        </p:txBody>
      </p:sp>
      <p:sp>
        <p:nvSpPr>
          <p:cNvPr id="7" name="Content Placeholder 2">
            <a:extLst>
              <a:ext uri="{FF2B5EF4-FFF2-40B4-BE49-F238E27FC236}">
                <a16:creationId xmlns:a16="http://schemas.microsoft.com/office/drawing/2014/main" id="{2E9CA474-C006-7C4E-8D0A-5EC499B139FA}"/>
              </a:ext>
            </a:extLst>
          </p:cNvPr>
          <p:cNvSpPr>
            <a:spLocks noGrp="1"/>
          </p:cNvSpPr>
          <p:nvPr>
            <p:ph idx="1"/>
          </p:nvPr>
        </p:nvSpPr>
        <p:spPr>
          <a:xfrm>
            <a:off x="507935" y="1447389"/>
            <a:ext cx="11242867" cy="4300514"/>
          </a:xfrm>
        </p:spPr>
        <p:txBody>
          <a:bodyPr/>
          <a:lstStyle>
            <a:lvl1pPr marL="285750" indent="-285750">
              <a:buFont typeface="Arial" panose="020B0604020202020204" pitchFamily="34" charset="0"/>
              <a:buChar char="•"/>
              <a:defRPr/>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78288695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itle, Subtitle &amp; Content">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9EF03A4D-F02D-244F-A790-136F36AF351D}"/>
              </a:ext>
            </a:extLst>
          </p:cNvPr>
          <p:cNvSpPr>
            <a:spLocks noGrp="1"/>
          </p:cNvSpPr>
          <p:nvPr>
            <p:ph type="sldNum" sz="quarter" idx="10"/>
          </p:nvPr>
        </p:nvSpPr>
        <p:spPr/>
        <p:txBody>
          <a:bodyPr/>
          <a:lstStyle/>
          <a:p>
            <a:fld id="{1B33013B-E76C-6E44-8A81-6CFD1F417CD4}" type="slidenum">
              <a:rPr lang="en-US" smtClean="0"/>
              <a:pPr/>
              <a:t>‹#›</a:t>
            </a:fld>
            <a:endParaRPr lang="en-US" dirty="0"/>
          </a:p>
        </p:txBody>
      </p:sp>
      <p:sp>
        <p:nvSpPr>
          <p:cNvPr id="4" name="object 6">
            <a:extLst>
              <a:ext uri="{FF2B5EF4-FFF2-40B4-BE49-F238E27FC236}">
                <a16:creationId xmlns:a16="http://schemas.microsoft.com/office/drawing/2014/main" id="{64586A67-C17E-944E-B292-1450E2321810}"/>
              </a:ext>
            </a:extLst>
          </p:cNvPr>
          <p:cNvSpPr/>
          <p:nvPr userDrawn="1"/>
        </p:nvSpPr>
        <p:spPr>
          <a:xfrm>
            <a:off x="507936" y="1110100"/>
            <a:ext cx="11176128" cy="0"/>
          </a:xfrm>
          <a:custGeom>
            <a:avLst/>
            <a:gdLst/>
            <a:ahLst/>
            <a:cxnLst/>
            <a:rect l="l" t="t" r="r" b="b"/>
            <a:pathLst>
              <a:path w="18428970">
                <a:moveTo>
                  <a:pt x="0" y="0"/>
                </a:moveTo>
                <a:lnTo>
                  <a:pt x="18428758" y="0"/>
                </a:lnTo>
              </a:path>
            </a:pathLst>
          </a:custGeom>
          <a:ln w="19050">
            <a:solidFill>
              <a:srgbClr val="000000"/>
            </a:solidFill>
          </a:ln>
        </p:spPr>
        <p:txBody>
          <a:bodyPr wrap="square" lIns="0" tIns="0" rIns="0" bIns="0" rtlCol="0"/>
          <a:lstStyle/>
          <a:p>
            <a:endParaRPr sz="921" dirty="0"/>
          </a:p>
        </p:txBody>
      </p:sp>
      <p:sp>
        <p:nvSpPr>
          <p:cNvPr id="7" name="Content Placeholder 2">
            <a:extLst>
              <a:ext uri="{FF2B5EF4-FFF2-40B4-BE49-F238E27FC236}">
                <a16:creationId xmlns:a16="http://schemas.microsoft.com/office/drawing/2014/main" id="{D4952DAB-DDBE-1141-B120-7D0696D08E5B}"/>
              </a:ext>
            </a:extLst>
          </p:cNvPr>
          <p:cNvSpPr>
            <a:spLocks noGrp="1"/>
          </p:cNvSpPr>
          <p:nvPr>
            <p:ph idx="1" hasCustomPrompt="1"/>
          </p:nvPr>
        </p:nvSpPr>
        <p:spPr>
          <a:xfrm>
            <a:off x="507935" y="1447390"/>
            <a:ext cx="11242867" cy="500123"/>
          </a:xfrm>
        </p:spPr>
        <p:txBody>
          <a:bodyPr>
            <a:normAutofit/>
          </a:bodyPr>
          <a:lstStyle>
            <a:lvl1pPr marL="0" indent="0">
              <a:buNone/>
              <a:defRPr sz="1900" b="1"/>
            </a:lvl1pPr>
          </a:lstStyle>
          <a:p>
            <a:pPr lvl="0"/>
            <a:r>
              <a:rPr lang="en-GB"/>
              <a:t>Click to add subtitle</a:t>
            </a:r>
            <a:endParaRPr lang="en-US"/>
          </a:p>
        </p:txBody>
      </p:sp>
      <p:sp>
        <p:nvSpPr>
          <p:cNvPr id="8" name="Content Placeholder 2">
            <a:extLst>
              <a:ext uri="{FF2B5EF4-FFF2-40B4-BE49-F238E27FC236}">
                <a16:creationId xmlns:a16="http://schemas.microsoft.com/office/drawing/2014/main" id="{9DF070CE-C06B-B14E-A800-75EB918F0EB0}"/>
              </a:ext>
            </a:extLst>
          </p:cNvPr>
          <p:cNvSpPr>
            <a:spLocks noGrp="1"/>
          </p:cNvSpPr>
          <p:nvPr>
            <p:ph idx="11"/>
          </p:nvPr>
        </p:nvSpPr>
        <p:spPr>
          <a:xfrm>
            <a:off x="507935" y="2186609"/>
            <a:ext cx="11242867" cy="3561293"/>
          </a:xfrm>
        </p:spPr>
        <p:txBody>
          <a:bodyPr/>
          <a:lstStyle>
            <a:lvl1pPr marL="0" indent="0">
              <a:buNone/>
              <a:defRPr/>
            </a:lvl1pPr>
            <a:lvl2pPr marL="742950" indent="-285750">
              <a:buFont typeface="Arial" panose="020B0604020202020204" pitchFamily="34" charset="0"/>
              <a:buChar char="•"/>
              <a:defRPr/>
            </a:lvl2pPr>
            <a:lvl3pPr marL="1200150" indent="-285750">
              <a:buFont typeface="Arial" panose="020B0604020202020204" pitchFamily="34" charset="0"/>
              <a:buChar char="•"/>
              <a:defRPr/>
            </a:lvl3pPr>
            <a:lvl4pPr marL="1657350" indent="-285750">
              <a:buFont typeface="Arial" panose="020B0604020202020204" pitchFamily="34" charset="0"/>
              <a:buChar char="•"/>
              <a:defRPr/>
            </a:lvl4pPr>
            <a:lvl5pPr marL="2114550" indent="-285750">
              <a:buFont typeface="Arial" panose="020B0604020202020204" pitchFamily="34" charset="0"/>
              <a:buChar cha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 name="Title Placeholder 1">
            <a:extLst>
              <a:ext uri="{FF2B5EF4-FFF2-40B4-BE49-F238E27FC236}">
                <a16:creationId xmlns:a16="http://schemas.microsoft.com/office/drawing/2014/main" id="{E2252905-2476-9246-A17A-EC44C79A05F0}"/>
              </a:ext>
            </a:extLst>
          </p:cNvPr>
          <p:cNvSpPr>
            <a:spLocks noGrp="1"/>
          </p:cNvSpPr>
          <p:nvPr>
            <p:ph type="title"/>
          </p:nvPr>
        </p:nvSpPr>
        <p:spPr>
          <a:xfrm>
            <a:off x="507936" y="101218"/>
            <a:ext cx="11176128" cy="1008880"/>
          </a:xfrm>
          <a:prstGeom prst="rect">
            <a:avLst/>
          </a:prstGeom>
        </p:spPr>
        <p:txBody>
          <a:bodyPr vert="horz" lIns="91440" tIns="45720" rIns="91440" bIns="144000" rtlCol="0" anchor="b" anchorCtr="0">
            <a:normAutofit/>
          </a:bodyPr>
          <a:lstStyle/>
          <a:p>
            <a:r>
              <a:rPr lang="en-US"/>
              <a:t>Click to edit Master title style</a:t>
            </a:r>
          </a:p>
        </p:txBody>
      </p:sp>
    </p:spTree>
    <p:extLst>
      <p:ext uri="{BB962C8B-B14F-4D97-AF65-F5344CB8AC3E}">
        <p14:creationId xmlns:p14="http://schemas.microsoft.com/office/powerpoint/2010/main" val="264774771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itle, Subtitle &amp; Bullets">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9EF03A4D-F02D-244F-A790-136F36AF351D}"/>
              </a:ext>
            </a:extLst>
          </p:cNvPr>
          <p:cNvSpPr>
            <a:spLocks noGrp="1"/>
          </p:cNvSpPr>
          <p:nvPr>
            <p:ph type="sldNum" sz="quarter" idx="10"/>
          </p:nvPr>
        </p:nvSpPr>
        <p:spPr/>
        <p:txBody>
          <a:bodyPr/>
          <a:lstStyle/>
          <a:p>
            <a:fld id="{1B33013B-E76C-6E44-8A81-6CFD1F417CD4}" type="slidenum">
              <a:rPr lang="en-US" smtClean="0"/>
              <a:pPr/>
              <a:t>‹#›</a:t>
            </a:fld>
            <a:endParaRPr lang="en-US" dirty="0"/>
          </a:p>
        </p:txBody>
      </p:sp>
      <p:sp>
        <p:nvSpPr>
          <p:cNvPr id="4" name="object 6">
            <a:extLst>
              <a:ext uri="{FF2B5EF4-FFF2-40B4-BE49-F238E27FC236}">
                <a16:creationId xmlns:a16="http://schemas.microsoft.com/office/drawing/2014/main" id="{64586A67-C17E-944E-B292-1450E2321810}"/>
              </a:ext>
            </a:extLst>
          </p:cNvPr>
          <p:cNvSpPr/>
          <p:nvPr userDrawn="1"/>
        </p:nvSpPr>
        <p:spPr>
          <a:xfrm>
            <a:off x="507936" y="1110100"/>
            <a:ext cx="11176128" cy="0"/>
          </a:xfrm>
          <a:custGeom>
            <a:avLst/>
            <a:gdLst/>
            <a:ahLst/>
            <a:cxnLst/>
            <a:rect l="l" t="t" r="r" b="b"/>
            <a:pathLst>
              <a:path w="18428970">
                <a:moveTo>
                  <a:pt x="0" y="0"/>
                </a:moveTo>
                <a:lnTo>
                  <a:pt x="18428758" y="0"/>
                </a:lnTo>
              </a:path>
            </a:pathLst>
          </a:custGeom>
          <a:ln w="19050">
            <a:solidFill>
              <a:srgbClr val="000000"/>
            </a:solidFill>
          </a:ln>
        </p:spPr>
        <p:txBody>
          <a:bodyPr wrap="square" lIns="0" tIns="0" rIns="0" bIns="0" rtlCol="0"/>
          <a:lstStyle/>
          <a:p>
            <a:endParaRPr sz="921" dirty="0"/>
          </a:p>
        </p:txBody>
      </p:sp>
      <p:sp>
        <p:nvSpPr>
          <p:cNvPr id="7" name="Content Placeholder 2">
            <a:extLst>
              <a:ext uri="{FF2B5EF4-FFF2-40B4-BE49-F238E27FC236}">
                <a16:creationId xmlns:a16="http://schemas.microsoft.com/office/drawing/2014/main" id="{D4952DAB-DDBE-1141-B120-7D0696D08E5B}"/>
              </a:ext>
            </a:extLst>
          </p:cNvPr>
          <p:cNvSpPr>
            <a:spLocks noGrp="1"/>
          </p:cNvSpPr>
          <p:nvPr>
            <p:ph idx="1" hasCustomPrompt="1"/>
          </p:nvPr>
        </p:nvSpPr>
        <p:spPr>
          <a:xfrm>
            <a:off x="507935" y="1447390"/>
            <a:ext cx="11242867" cy="500123"/>
          </a:xfrm>
        </p:spPr>
        <p:txBody>
          <a:bodyPr>
            <a:normAutofit/>
          </a:bodyPr>
          <a:lstStyle>
            <a:lvl1pPr marL="0" indent="0">
              <a:buNone/>
              <a:defRPr sz="1900" b="1"/>
            </a:lvl1pPr>
          </a:lstStyle>
          <a:p>
            <a:pPr lvl="0"/>
            <a:r>
              <a:rPr lang="en-GB"/>
              <a:t>Click to add subtitle</a:t>
            </a:r>
            <a:endParaRPr lang="en-US"/>
          </a:p>
        </p:txBody>
      </p:sp>
      <p:sp>
        <p:nvSpPr>
          <p:cNvPr id="8" name="Content Placeholder 2">
            <a:extLst>
              <a:ext uri="{FF2B5EF4-FFF2-40B4-BE49-F238E27FC236}">
                <a16:creationId xmlns:a16="http://schemas.microsoft.com/office/drawing/2014/main" id="{9DF070CE-C06B-B14E-A800-75EB918F0EB0}"/>
              </a:ext>
            </a:extLst>
          </p:cNvPr>
          <p:cNvSpPr>
            <a:spLocks noGrp="1"/>
          </p:cNvSpPr>
          <p:nvPr>
            <p:ph idx="11"/>
          </p:nvPr>
        </p:nvSpPr>
        <p:spPr>
          <a:xfrm>
            <a:off x="507935" y="2186609"/>
            <a:ext cx="11242867" cy="3561293"/>
          </a:xfrm>
        </p:spPr>
        <p:txBody>
          <a:bodyPr numCol="1"/>
          <a:lstStyle>
            <a:lvl1pPr marL="285750" indent="-285750">
              <a:buFont typeface="Arial" panose="020B0604020202020204" pitchFamily="34" charset="0"/>
              <a:buChar char="•"/>
              <a:defRPr/>
            </a:lvl1pPr>
            <a:lvl2pPr marL="742950" indent="-285750">
              <a:buFont typeface="Arial" panose="020B0604020202020204" pitchFamily="34" charset="0"/>
              <a:buChar char="•"/>
              <a:defRPr/>
            </a:lvl2pPr>
            <a:lvl3pPr marL="1200150" indent="-285750">
              <a:buFont typeface="Arial" panose="020B0604020202020204" pitchFamily="34" charset="0"/>
              <a:buChar char="•"/>
              <a:defRPr/>
            </a:lvl3pPr>
            <a:lvl4pPr marL="1657350" indent="-285750">
              <a:buFont typeface="Arial" panose="020B0604020202020204" pitchFamily="34" charset="0"/>
              <a:buChar char="•"/>
              <a:defRPr/>
            </a:lvl4pPr>
            <a:lvl5pPr marL="2114550" indent="-285750">
              <a:buFont typeface="Arial" panose="020B0604020202020204" pitchFamily="34" charset="0"/>
              <a:buChar cha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 name="Title Placeholder 1">
            <a:extLst>
              <a:ext uri="{FF2B5EF4-FFF2-40B4-BE49-F238E27FC236}">
                <a16:creationId xmlns:a16="http://schemas.microsoft.com/office/drawing/2014/main" id="{5A633EA7-7B3E-2A4E-8C89-F25EE6CECDD5}"/>
              </a:ext>
            </a:extLst>
          </p:cNvPr>
          <p:cNvSpPr>
            <a:spLocks noGrp="1"/>
          </p:cNvSpPr>
          <p:nvPr>
            <p:ph type="title"/>
          </p:nvPr>
        </p:nvSpPr>
        <p:spPr>
          <a:xfrm>
            <a:off x="507936" y="101218"/>
            <a:ext cx="11176128" cy="1008880"/>
          </a:xfrm>
          <a:prstGeom prst="rect">
            <a:avLst/>
          </a:prstGeom>
        </p:spPr>
        <p:txBody>
          <a:bodyPr vert="horz" lIns="91440" tIns="45720" rIns="91440" bIns="144000" rtlCol="0" anchor="b" anchorCtr="0">
            <a:normAutofit/>
          </a:bodyPr>
          <a:lstStyle/>
          <a:p>
            <a:r>
              <a:rPr lang="en-US"/>
              <a:t>Click to edit Master title style</a:t>
            </a:r>
          </a:p>
        </p:txBody>
      </p:sp>
    </p:spTree>
    <p:extLst>
      <p:ext uri="{BB962C8B-B14F-4D97-AF65-F5344CB8AC3E}">
        <p14:creationId xmlns:p14="http://schemas.microsoft.com/office/powerpoint/2010/main" val="170031416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Head &amp; Footer Only">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9EF03A4D-F02D-244F-A790-136F36AF351D}"/>
              </a:ext>
            </a:extLst>
          </p:cNvPr>
          <p:cNvSpPr>
            <a:spLocks noGrp="1"/>
          </p:cNvSpPr>
          <p:nvPr>
            <p:ph type="sldNum" sz="quarter" idx="10"/>
          </p:nvPr>
        </p:nvSpPr>
        <p:spPr/>
        <p:txBody>
          <a:bodyPr/>
          <a:lstStyle/>
          <a:p>
            <a:fld id="{1B33013B-E76C-6E44-8A81-6CFD1F417CD4}" type="slidenum">
              <a:rPr lang="en-US" smtClean="0"/>
              <a:pPr/>
              <a:t>‹#›</a:t>
            </a:fld>
            <a:endParaRPr lang="en-US" dirty="0"/>
          </a:p>
        </p:txBody>
      </p:sp>
      <p:sp>
        <p:nvSpPr>
          <p:cNvPr id="4" name="object 6">
            <a:extLst>
              <a:ext uri="{FF2B5EF4-FFF2-40B4-BE49-F238E27FC236}">
                <a16:creationId xmlns:a16="http://schemas.microsoft.com/office/drawing/2014/main" id="{64586A67-C17E-944E-B292-1450E2321810}"/>
              </a:ext>
            </a:extLst>
          </p:cNvPr>
          <p:cNvSpPr/>
          <p:nvPr userDrawn="1"/>
        </p:nvSpPr>
        <p:spPr>
          <a:xfrm>
            <a:off x="507936" y="1110100"/>
            <a:ext cx="11176128" cy="0"/>
          </a:xfrm>
          <a:custGeom>
            <a:avLst/>
            <a:gdLst/>
            <a:ahLst/>
            <a:cxnLst/>
            <a:rect l="l" t="t" r="r" b="b"/>
            <a:pathLst>
              <a:path w="18428970">
                <a:moveTo>
                  <a:pt x="0" y="0"/>
                </a:moveTo>
                <a:lnTo>
                  <a:pt x="18428758" y="0"/>
                </a:lnTo>
              </a:path>
            </a:pathLst>
          </a:custGeom>
          <a:ln w="19050">
            <a:solidFill>
              <a:srgbClr val="000000"/>
            </a:solidFill>
          </a:ln>
        </p:spPr>
        <p:txBody>
          <a:bodyPr wrap="square" lIns="0" tIns="0" rIns="0" bIns="0" rtlCol="0"/>
          <a:lstStyle/>
          <a:p>
            <a:endParaRPr sz="921" dirty="0"/>
          </a:p>
        </p:txBody>
      </p:sp>
      <p:sp>
        <p:nvSpPr>
          <p:cNvPr id="10" name="Title Placeholder 1">
            <a:extLst>
              <a:ext uri="{FF2B5EF4-FFF2-40B4-BE49-F238E27FC236}">
                <a16:creationId xmlns:a16="http://schemas.microsoft.com/office/drawing/2014/main" id="{5A633EA7-7B3E-2A4E-8C89-F25EE6CECDD5}"/>
              </a:ext>
            </a:extLst>
          </p:cNvPr>
          <p:cNvSpPr>
            <a:spLocks noGrp="1"/>
          </p:cNvSpPr>
          <p:nvPr>
            <p:ph type="title"/>
          </p:nvPr>
        </p:nvSpPr>
        <p:spPr>
          <a:xfrm>
            <a:off x="507936" y="101218"/>
            <a:ext cx="11176128" cy="1008880"/>
          </a:xfrm>
          <a:prstGeom prst="rect">
            <a:avLst/>
          </a:prstGeom>
        </p:spPr>
        <p:txBody>
          <a:bodyPr vert="horz" lIns="91440" tIns="45720" rIns="91440" bIns="144000" rtlCol="0" anchor="b" anchorCtr="0">
            <a:normAutofit/>
          </a:bodyPr>
          <a:lstStyle/>
          <a:p>
            <a:r>
              <a:rPr lang="en-US"/>
              <a:t>Click to edit Master title style</a:t>
            </a:r>
          </a:p>
        </p:txBody>
      </p:sp>
    </p:spTree>
    <p:extLst>
      <p:ext uri="{BB962C8B-B14F-4D97-AF65-F5344CB8AC3E}">
        <p14:creationId xmlns:p14="http://schemas.microsoft.com/office/powerpoint/2010/main" val="376401527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itle &amp; Content">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C46DD4E1-BEA0-1648-B312-A55AE35698A6}"/>
              </a:ext>
            </a:extLst>
          </p:cNvPr>
          <p:cNvSpPr>
            <a:spLocks noGrp="1"/>
          </p:cNvSpPr>
          <p:nvPr>
            <p:ph idx="1"/>
          </p:nvPr>
        </p:nvSpPr>
        <p:spPr>
          <a:xfrm>
            <a:off x="507935" y="1447389"/>
            <a:ext cx="11242867" cy="430051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a:extLst>
              <a:ext uri="{FF2B5EF4-FFF2-40B4-BE49-F238E27FC236}">
                <a16:creationId xmlns:a16="http://schemas.microsoft.com/office/drawing/2014/main" id="{B9822000-B0FC-D34E-9647-C9BF5507AD17}"/>
              </a:ext>
            </a:extLst>
          </p:cNvPr>
          <p:cNvSpPr>
            <a:spLocks noGrp="1"/>
          </p:cNvSpPr>
          <p:nvPr>
            <p:ph type="sldNum" sz="quarter" idx="12"/>
          </p:nvPr>
        </p:nvSpPr>
        <p:spPr/>
        <p:txBody>
          <a:bodyPr/>
          <a:lstStyle/>
          <a:p>
            <a:fld id="{1B33013B-E76C-6E44-8A81-6CFD1F417CD4}" type="slidenum">
              <a:rPr lang="en-US" smtClean="0"/>
              <a:t>‹#›</a:t>
            </a:fld>
            <a:endParaRPr lang="en-US" dirty="0"/>
          </a:p>
        </p:txBody>
      </p:sp>
      <p:sp>
        <p:nvSpPr>
          <p:cNvPr id="8" name="object 6">
            <a:extLst>
              <a:ext uri="{FF2B5EF4-FFF2-40B4-BE49-F238E27FC236}">
                <a16:creationId xmlns:a16="http://schemas.microsoft.com/office/drawing/2014/main" id="{1B826B6C-6CBD-2545-AAC2-D2E72E117BAB}"/>
              </a:ext>
            </a:extLst>
          </p:cNvPr>
          <p:cNvSpPr/>
          <p:nvPr userDrawn="1"/>
        </p:nvSpPr>
        <p:spPr>
          <a:xfrm>
            <a:off x="507936" y="1110100"/>
            <a:ext cx="11176128" cy="0"/>
          </a:xfrm>
          <a:custGeom>
            <a:avLst/>
            <a:gdLst/>
            <a:ahLst/>
            <a:cxnLst/>
            <a:rect l="l" t="t" r="r" b="b"/>
            <a:pathLst>
              <a:path w="18428970">
                <a:moveTo>
                  <a:pt x="0" y="0"/>
                </a:moveTo>
                <a:lnTo>
                  <a:pt x="18428758" y="0"/>
                </a:lnTo>
              </a:path>
            </a:pathLst>
          </a:custGeom>
          <a:ln w="19050">
            <a:solidFill>
              <a:srgbClr val="000000"/>
            </a:solidFill>
          </a:ln>
        </p:spPr>
        <p:txBody>
          <a:bodyPr wrap="square" lIns="0" tIns="0" rIns="0" bIns="0" rtlCol="0"/>
          <a:lstStyle/>
          <a:p>
            <a:endParaRPr sz="921" dirty="0"/>
          </a:p>
        </p:txBody>
      </p:sp>
      <p:sp>
        <p:nvSpPr>
          <p:cNvPr id="7" name="Title Placeholder 1">
            <a:extLst>
              <a:ext uri="{FF2B5EF4-FFF2-40B4-BE49-F238E27FC236}">
                <a16:creationId xmlns:a16="http://schemas.microsoft.com/office/drawing/2014/main" id="{29CB3481-D38E-6846-9FAD-E374101E6426}"/>
              </a:ext>
            </a:extLst>
          </p:cNvPr>
          <p:cNvSpPr>
            <a:spLocks noGrp="1"/>
          </p:cNvSpPr>
          <p:nvPr>
            <p:ph type="title"/>
          </p:nvPr>
        </p:nvSpPr>
        <p:spPr>
          <a:xfrm>
            <a:off x="507936" y="101218"/>
            <a:ext cx="11176128" cy="1008880"/>
          </a:xfrm>
          <a:prstGeom prst="rect">
            <a:avLst/>
          </a:prstGeom>
        </p:spPr>
        <p:txBody>
          <a:bodyPr vert="horz" lIns="91440" tIns="45720" rIns="91440" bIns="144000" rtlCol="0" anchor="b" anchorCtr="0">
            <a:normAutofit/>
          </a:bodyPr>
          <a:lstStyle/>
          <a:p>
            <a:r>
              <a:rPr lang="en-US"/>
              <a:t>Click to edit Master title style</a:t>
            </a:r>
          </a:p>
        </p:txBody>
      </p:sp>
    </p:spTree>
    <p:extLst>
      <p:ext uri="{BB962C8B-B14F-4D97-AF65-F5344CB8AC3E}">
        <p14:creationId xmlns:p14="http://schemas.microsoft.com/office/powerpoint/2010/main" val="297582284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itle &amp; Bullets">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B9822000-B0FC-D34E-9647-C9BF5507AD17}"/>
              </a:ext>
            </a:extLst>
          </p:cNvPr>
          <p:cNvSpPr>
            <a:spLocks noGrp="1"/>
          </p:cNvSpPr>
          <p:nvPr>
            <p:ph type="sldNum" sz="quarter" idx="12"/>
          </p:nvPr>
        </p:nvSpPr>
        <p:spPr/>
        <p:txBody>
          <a:bodyPr/>
          <a:lstStyle/>
          <a:p>
            <a:fld id="{1B33013B-E76C-6E44-8A81-6CFD1F417CD4}" type="slidenum">
              <a:rPr lang="en-US" smtClean="0"/>
              <a:t>‹#›</a:t>
            </a:fld>
            <a:endParaRPr lang="en-US" dirty="0"/>
          </a:p>
        </p:txBody>
      </p:sp>
      <p:sp>
        <p:nvSpPr>
          <p:cNvPr id="8" name="object 6">
            <a:extLst>
              <a:ext uri="{FF2B5EF4-FFF2-40B4-BE49-F238E27FC236}">
                <a16:creationId xmlns:a16="http://schemas.microsoft.com/office/drawing/2014/main" id="{1B826B6C-6CBD-2545-AAC2-D2E72E117BAB}"/>
              </a:ext>
            </a:extLst>
          </p:cNvPr>
          <p:cNvSpPr/>
          <p:nvPr userDrawn="1"/>
        </p:nvSpPr>
        <p:spPr>
          <a:xfrm>
            <a:off x="507936" y="1110100"/>
            <a:ext cx="11176128" cy="0"/>
          </a:xfrm>
          <a:custGeom>
            <a:avLst/>
            <a:gdLst/>
            <a:ahLst/>
            <a:cxnLst/>
            <a:rect l="l" t="t" r="r" b="b"/>
            <a:pathLst>
              <a:path w="18428970">
                <a:moveTo>
                  <a:pt x="0" y="0"/>
                </a:moveTo>
                <a:lnTo>
                  <a:pt x="18428758" y="0"/>
                </a:lnTo>
              </a:path>
            </a:pathLst>
          </a:custGeom>
          <a:ln w="19050">
            <a:solidFill>
              <a:srgbClr val="000000"/>
            </a:solidFill>
          </a:ln>
        </p:spPr>
        <p:txBody>
          <a:bodyPr wrap="square" lIns="0" tIns="0" rIns="0" bIns="0" rtlCol="0"/>
          <a:lstStyle/>
          <a:p>
            <a:endParaRPr sz="921" dirty="0"/>
          </a:p>
        </p:txBody>
      </p:sp>
      <p:sp>
        <p:nvSpPr>
          <p:cNvPr id="9" name="Title Placeholder 1">
            <a:extLst>
              <a:ext uri="{FF2B5EF4-FFF2-40B4-BE49-F238E27FC236}">
                <a16:creationId xmlns:a16="http://schemas.microsoft.com/office/drawing/2014/main" id="{1ACA7E62-574F-914C-AC13-D48E3BFE7D4D}"/>
              </a:ext>
            </a:extLst>
          </p:cNvPr>
          <p:cNvSpPr>
            <a:spLocks noGrp="1"/>
          </p:cNvSpPr>
          <p:nvPr>
            <p:ph type="title"/>
          </p:nvPr>
        </p:nvSpPr>
        <p:spPr>
          <a:xfrm>
            <a:off x="507936" y="101218"/>
            <a:ext cx="11176128" cy="1008880"/>
          </a:xfrm>
          <a:prstGeom prst="rect">
            <a:avLst/>
          </a:prstGeom>
        </p:spPr>
        <p:txBody>
          <a:bodyPr vert="horz" lIns="91440" tIns="45720" rIns="91440" bIns="144000" rtlCol="0" anchor="b" anchorCtr="0">
            <a:normAutofit/>
          </a:bodyPr>
          <a:lstStyle/>
          <a:p>
            <a:r>
              <a:rPr lang="en-US"/>
              <a:t>Click to edit Master title style</a:t>
            </a:r>
          </a:p>
        </p:txBody>
      </p:sp>
      <p:sp>
        <p:nvSpPr>
          <p:cNvPr id="7" name="Content Placeholder 2">
            <a:extLst>
              <a:ext uri="{FF2B5EF4-FFF2-40B4-BE49-F238E27FC236}">
                <a16:creationId xmlns:a16="http://schemas.microsoft.com/office/drawing/2014/main" id="{2E9CA474-C006-7C4E-8D0A-5EC499B139FA}"/>
              </a:ext>
            </a:extLst>
          </p:cNvPr>
          <p:cNvSpPr>
            <a:spLocks noGrp="1"/>
          </p:cNvSpPr>
          <p:nvPr>
            <p:ph idx="1"/>
          </p:nvPr>
        </p:nvSpPr>
        <p:spPr>
          <a:xfrm>
            <a:off x="507935" y="1447389"/>
            <a:ext cx="11242867" cy="4300514"/>
          </a:xfrm>
        </p:spPr>
        <p:txBody>
          <a:bodyPr/>
          <a:lstStyle>
            <a:lvl1pPr marL="285750" indent="-285750">
              <a:buFont typeface="Arial" panose="020B0604020202020204" pitchFamily="34" charset="0"/>
              <a:buChar char="•"/>
              <a:defRPr/>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97415225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itle, Subtitle &amp; Content">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9EF03A4D-F02D-244F-A790-136F36AF351D}"/>
              </a:ext>
            </a:extLst>
          </p:cNvPr>
          <p:cNvSpPr>
            <a:spLocks noGrp="1"/>
          </p:cNvSpPr>
          <p:nvPr>
            <p:ph type="sldNum" sz="quarter" idx="10"/>
          </p:nvPr>
        </p:nvSpPr>
        <p:spPr/>
        <p:txBody>
          <a:bodyPr/>
          <a:lstStyle/>
          <a:p>
            <a:fld id="{1B33013B-E76C-6E44-8A81-6CFD1F417CD4}" type="slidenum">
              <a:rPr lang="en-US" smtClean="0"/>
              <a:pPr/>
              <a:t>‹#›</a:t>
            </a:fld>
            <a:endParaRPr lang="en-US" dirty="0"/>
          </a:p>
        </p:txBody>
      </p:sp>
      <p:sp>
        <p:nvSpPr>
          <p:cNvPr id="4" name="object 6">
            <a:extLst>
              <a:ext uri="{FF2B5EF4-FFF2-40B4-BE49-F238E27FC236}">
                <a16:creationId xmlns:a16="http://schemas.microsoft.com/office/drawing/2014/main" id="{64586A67-C17E-944E-B292-1450E2321810}"/>
              </a:ext>
            </a:extLst>
          </p:cNvPr>
          <p:cNvSpPr/>
          <p:nvPr userDrawn="1"/>
        </p:nvSpPr>
        <p:spPr>
          <a:xfrm>
            <a:off x="507936" y="1110100"/>
            <a:ext cx="11176128" cy="0"/>
          </a:xfrm>
          <a:custGeom>
            <a:avLst/>
            <a:gdLst/>
            <a:ahLst/>
            <a:cxnLst/>
            <a:rect l="l" t="t" r="r" b="b"/>
            <a:pathLst>
              <a:path w="18428970">
                <a:moveTo>
                  <a:pt x="0" y="0"/>
                </a:moveTo>
                <a:lnTo>
                  <a:pt x="18428758" y="0"/>
                </a:lnTo>
              </a:path>
            </a:pathLst>
          </a:custGeom>
          <a:ln w="19050">
            <a:solidFill>
              <a:srgbClr val="000000"/>
            </a:solidFill>
          </a:ln>
        </p:spPr>
        <p:txBody>
          <a:bodyPr wrap="square" lIns="0" tIns="0" rIns="0" bIns="0" rtlCol="0"/>
          <a:lstStyle/>
          <a:p>
            <a:endParaRPr sz="921" dirty="0"/>
          </a:p>
        </p:txBody>
      </p:sp>
      <p:sp>
        <p:nvSpPr>
          <p:cNvPr id="7" name="Content Placeholder 2">
            <a:extLst>
              <a:ext uri="{FF2B5EF4-FFF2-40B4-BE49-F238E27FC236}">
                <a16:creationId xmlns:a16="http://schemas.microsoft.com/office/drawing/2014/main" id="{D4952DAB-DDBE-1141-B120-7D0696D08E5B}"/>
              </a:ext>
            </a:extLst>
          </p:cNvPr>
          <p:cNvSpPr>
            <a:spLocks noGrp="1"/>
          </p:cNvSpPr>
          <p:nvPr>
            <p:ph idx="1" hasCustomPrompt="1"/>
          </p:nvPr>
        </p:nvSpPr>
        <p:spPr>
          <a:xfrm>
            <a:off x="507935" y="1447390"/>
            <a:ext cx="11242867" cy="500123"/>
          </a:xfrm>
        </p:spPr>
        <p:txBody>
          <a:bodyPr>
            <a:normAutofit/>
          </a:bodyPr>
          <a:lstStyle>
            <a:lvl1pPr marL="0" indent="0">
              <a:buNone/>
              <a:defRPr sz="1900" b="1"/>
            </a:lvl1pPr>
          </a:lstStyle>
          <a:p>
            <a:pPr lvl="0"/>
            <a:r>
              <a:rPr lang="en-GB"/>
              <a:t>Click to add subtitle</a:t>
            </a:r>
            <a:endParaRPr lang="en-US"/>
          </a:p>
        </p:txBody>
      </p:sp>
      <p:sp>
        <p:nvSpPr>
          <p:cNvPr id="8" name="Content Placeholder 2">
            <a:extLst>
              <a:ext uri="{FF2B5EF4-FFF2-40B4-BE49-F238E27FC236}">
                <a16:creationId xmlns:a16="http://schemas.microsoft.com/office/drawing/2014/main" id="{9DF070CE-C06B-B14E-A800-75EB918F0EB0}"/>
              </a:ext>
            </a:extLst>
          </p:cNvPr>
          <p:cNvSpPr>
            <a:spLocks noGrp="1"/>
          </p:cNvSpPr>
          <p:nvPr>
            <p:ph idx="11"/>
          </p:nvPr>
        </p:nvSpPr>
        <p:spPr>
          <a:xfrm>
            <a:off x="507935" y="2186609"/>
            <a:ext cx="11242867" cy="3561293"/>
          </a:xfrm>
        </p:spPr>
        <p:txBody>
          <a:bodyPr/>
          <a:lstStyle>
            <a:lvl1pPr marL="0" indent="0">
              <a:buNone/>
              <a:defRPr/>
            </a:lvl1pPr>
            <a:lvl2pPr marL="742950" indent="-285750">
              <a:buFont typeface="Arial" panose="020B0604020202020204" pitchFamily="34" charset="0"/>
              <a:buChar char="•"/>
              <a:defRPr/>
            </a:lvl2pPr>
            <a:lvl3pPr marL="1200150" indent="-285750">
              <a:buFont typeface="Arial" panose="020B0604020202020204" pitchFamily="34" charset="0"/>
              <a:buChar char="•"/>
              <a:defRPr/>
            </a:lvl3pPr>
            <a:lvl4pPr marL="1657350" indent="-285750">
              <a:buFont typeface="Arial" panose="020B0604020202020204" pitchFamily="34" charset="0"/>
              <a:buChar char="•"/>
              <a:defRPr/>
            </a:lvl4pPr>
            <a:lvl5pPr marL="2114550" indent="-285750">
              <a:buFont typeface="Arial" panose="020B0604020202020204" pitchFamily="34" charset="0"/>
              <a:buChar cha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 name="Title Placeholder 1">
            <a:extLst>
              <a:ext uri="{FF2B5EF4-FFF2-40B4-BE49-F238E27FC236}">
                <a16:creationId xmlns:a16="http://schemas.microsoft.com/office/drawing/2014/main" id="{E2252905-2476-9246-A17A-EC44C79A05F0}"/>
              </a:ext>
            </a:extLst>
          </p:cNvPr>
          <p:cNvSpPr>
            <a:spLocks noGrp="1"/>
          </p:cNvSpPr>
          <p:nvPr>
            <p:ph type="title"/>
          </p:nvPr>
        </p:nvSpPr>
        <p:spPr>
          <a:xfrm>
            <a:off x="507936" y="101218"/>
            <a:ext cx="11176128" cy="1008880"/>
          </a:xfrm>
          <a:prstGeom prst="rect">
            <a:avLst/>
          </a:prstGeom>
        </p:spPr>
        <p:txBody>
          <a:bodyPr vert="horz" lIns="91440" tIns="45720" rIns="91440" bIns="144000" rtlCol="0" anchor="b" anchorCtr="0">
            <a:normAutofit/>
          </a:bodyPr>
          <a:lstStyle/>
          <a:p>
            <a:r>
              <a:rPr lang="en-US"/>
              <a:t>Click to edit Master title style</a:t>
            </a:r>
          </a:p>
        </p:txBody>
      </p:sp>
    </p:spTree>
    <p:extLst>
      <p:ext uri="{BB962C8B-B14F-4D97-AF65-F5344CB8AC3E}">
        <p14:creationId xmlns:p14="http://schemas.microsoft.com/office/powerpoint/2010/main" val="352800822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Title, Subtitle &amp; Bullets">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9EF03A4D-F02D-244F-A790-136F36AF351D}"/>
              </a:ext>
            </a:extLst>
          </p:cNvPr>
          <p:cNvSpPr>
            <a:spLocks noGrp="1"/>
          </p:cNvSpPr>
          <p:nvPr>
            <p:ph type="sldNum" sz="quarter" idx="10"/>
          </p:nvPr>
        </p:nvSpPr>
        <p:spPr/>
        <p:txBody>
          <a:bodyPr/>
          <a:lstStyle/>
          <a:p>
            <a:fld id="{1B33013B-E76C-6E44-8A81-6CFD1F417CD4}" type="slidenum">
              <a:rPr lang="en-US" smtClean="0"/>
              <a:pPr/>
              <a:t>‹#›</a:t>
            </a:fld>
            <a:endParaRPr lang="en-US" dirty="0"/>
          </a:p>
        </p:txBody>
      </p:sp>
      <p:sp>
        <p:nvSpPr>
          <p:cNvPr id="4" name="object 6">
            <a:extLst>
              <a:ext uri="{FF2B5EF4-FFF2-40B4-BE49-F238E27FC236}">
                <a16:creationId xmlns:a16="http://schemas.microsoft.com/office/drawing/2014/main" id="{64586A67-C17E-944E-B292-1450E2321810}"/>
              </a:ext>
            </a:extLst>
          </p:cNvPr>
          <p:cNvSpPr/>
          <p:nvPr userDrawn="1"/>
        </p:nvSpPr>
        <p:spPr>
          <a:xfrm>
            <a:off x="507936" y="1110100"/>
            <a:ext cx="11176128" cy="0"/>
          </a:xfrm>
          <a:custGeom>
            <a:avLst/>
            <a:gdLst/>
            <a:ahLst/>
            <a:cxnLst/>
            <a:rect l="l" t="t" r="r" b="b"/>
            <a:pathLst>
              <a:path w="18428970">
                <a:moveTo>
                  <a:pt x="0" y="0"/>
                </a:moveTo>
                <a:lnTo>
                  <a:pt x="18428758" y="0"/>
                </a:lnTo>
              </a:path>
            </a:pathLst>
          </a:custGeom>
          <a:ln w="19050">
            <a:solidFill>
              <a:srgbClr val="000000"/>
            </a:solidFill>
          </a:ln>
        </p:spPr>
        <p:txBody>
          <a:bodyPr wrap="square" lIns="0" tIns="0" rIns="0" bIns="0" rtlCol="0"/>
          <a:lstStyle/>
          <a:p>
            <a:endParaRPr sz="921" dirty="0"/>
          </a:p>
        </p:txBody>
      </p:sp>
      <p:sp>
        <p:nvSpPr>
          <p:cNvPr id="7" name="Content Placeholder 2">
            <a:extLst>
              <a:ext uri="{FF2B5EF4-FFF2-40B4-BE49-F238E27FC236}">
                <a16:creationId xmlns:a16="http://schemas.microsoft.com/office/drawing/2014/main" id="{D4952DAB-DDBE-1141-B120-7D0696D08E5B}"/>
              </a:ext>
            </a:extLst>
          </p:cNvPr>
          <p:cNvSpPr>
            <a:spLocks noGrp="1"/>
          </p:cNvSpPr>
          <p:nvPr>
            <p:ph idx="1" hasCustomPrompt="1"/>
          </p:nvPr>
        </p:nvSpPr>
        <p:spPr>
          <a:xfrm>
            <a:off x="507935" y="1447390"/>
            <a:ext cx="11242867" cy="500123"/>
          </a:xfrm>
        </p:spPr>
        <p:txBody>
          <a:bodyPr>
            <a:normAutofit/>
          </a:bodyPr>
          <a:lstStyle>
            <a:lvl1pPr marL="0" indent="0">
              <a:buNone/>
              <a:defRPr sz="1900" b="1"/>
            </a:lvl1pPr>
          </a:lstStyle>
          <a:p>
            <a:pPr lvl="0"/>
            <a:r>
              <a:rPr lang="en-GB"/>
              <a:t>Click to add subtitle</a:t>
            </a:r>
            <a:endParaRPr lang="en-US"/>
          </a:p>
        </p:txBody>
      </p:sp>
      <p:sp>
        <p:nvSpPr>
          <p:cNvPr id="8" name="Content Placeholder 2">
            <a:extLst>
              <a:ext uri="{FF2B5EF4-FFF2-40B4-BE49-F238E27FC236}">
                <a16:creationId xmlns:a16="http://schemas.microsoft.com/office/drawing/2014/main" id="{9DF070CE-C06B-B14E-A800-75EB918F0EB0}"/>
              </a:ext>
            </a:extLst>
          </p:cNvPr>
          <p:cNvSpPr>
            <a:spLocks noGrp="1"/>
          </p:cNvSpPr>
          <p:nvPr>
            <p:ph idx="11"/>
          </p:nvPr>
        </p:nvSpPr>
        <p:spPr>
          <a:xfrm>
            <a:off x="507935" y="2186609"/>
            <a:ext cx="11242867" cy="3561293"/>
          </a:xfrm>
        </p:spPr>
        <p:txBody>
          <a:bodyPr numCol="1"/>
          <a:lstStyle>
            <a:lvl1pPr marL="285750" indent="-285750">
              <a:buFont typeface="Arial" panose="020B0604020202020204" pitchFamily="34" charset="0"/>
              <a:buChar char="•"/>
              <a:defRPr/>
            </a:lvl1pPr>
            <a:lvl2pPr marL="742950" indent="-285750">
              <a:buFont typeface="Arial" panose="020B0604020202020204" pitchFamily="34" charset="0"/>
              <a:buChar char="•"/>
              <a:defRPr/>
            </a:lvl2pPr>
            <a:lvl3pPr marL="1200150" indent="-285750">
              <a:buFont typeface="Arial" panose="020B0604020202020204" pitchFamily="34" charset="0"/>
              <a:buChar char="•"/>
              <a:defRPr/>
            </a:lvl3pPr>
            <a:lvl4pPr marL="1657350" indent="-285750">
              <a:buFont typeface="Arial" panose="020B0604020202020204" pitchFamily="34" charset="0"/>
              <a:buChar char="•"/>
              <a:defRPr/>
            </a:lvl4pPr>
            <a:lvl5pPr marL="2114550" indent="-285750">
              <a:buFont typeface="Arial" panose="020B0604020202020204" pitchFamily="34" charset="0"/>
              <a:buChar cha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 name="Title Placeholder 1">
            <a:extLst>
              <a:ext uri="{FF2B5EF4-FFF2-40B4-BE49-F238E27FC236}">
                <a16:creationId xmlns:a16="http://schemas.microsoft.com/office/drawing/2014/main" id="{5A633EA7-7B3E-2A4E-8C89-F25EE6CECDD5}"/>
              </a:ext>
            </a:extLst>
          </p:cNvPr>
          <p:cNvSpPr>
            <a:spLocks noGrp="1"/>
          </p:cNvSpPr>
          <p:nvPr>
            <p:ph type="title"/>
          </p:nvPr>
        </p:nvSpPr>
        <p:spPr>
          <a:xfrm>
            <a:off x="507936" y="101218"/>
            <a:ext cx="11176128" cy="1008880"/>
          </a:xfrm>
          <a:prstGeom prst="rect">
            <a:avLst/>
          </a:prstGeom>
        </p:spPr>
        <p:txBody>
          <a:bodyPr vert="horz" lIns="91440" tIns="45720" rIns="91440" bIns="144000" rtlCol="0" anchor="b" anchorCtr="0">
            <a:normAutofit/>
          </a:bodyPr>
          <a:lstStyle/>
          <a:p>
            <a:r>
              <a:rPr lang="en-US"/>
              <a:t>Click to edit Master title style</a:t>
            </a:r>
          </a:p>
        </p:txBody>
      </p:sp>
    </p:spTree>
    <p:extLst>
      <p:ext uri="{BB962C8B-B14F-4D97-AF65-F5344CB8AC3E}">
        <p14:creationId xmlns:p14="http://schemas.microsoft.com/office/powerpoint/2010/main" val="43496471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Head &amp; Footer Only">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9EF03A4D-F02D-244F-A790-136F36AF351D}"/>
              </a:ext>
            </a:extLst>
          </p:cNvPr>
          <p:cNvSpPr>
            <a:spLocks noGrp="1"/>
          </p:cNvSpPr>
          <p:nvPr>
            <p:ph type="sldNum" sz="quarter" idx="10"/>
          </p:nvPr>
        </p:nvSpPr>
        <p:spPr/>
        <p:txBody>
          <a:bodyPr/>
          <a:lstStyle/>
          <a:p>
            <a:fld id="{1B33013B-E76C-6E44-8A81-6CFD1F417CD4}" type="slidenum">
              <a:rPr lang="en-US" smtClean="0"/>
              <a:pPr/>
              <a:t>‹#›</a:t>
            </a:fld>
            <a:endParaRPr lang="en-US" dirty="0"/>
          </a:p>
        </p:txBody>
      </p:sp>
      <p:sp>
        <p:nvSpPr>
          <p:cNvPr id="4" name="object 6">
            <a:extLst>
              <a:ext uri="{FF2B5EF4-FFF2-40B4-BE49-F238E27FC236}">
                <a16:creationId xmlns:a16="http://schemas.microsoft.com/office/drawing/2014/main" id="{64586A67-C17E-944E-B292-1450E2321810}"/>
              </a:ext>
            </a:extLst>
          </p:cNvPr>
          <p:cNvSpPr/>
          <p:nvPr userDrawn="1"/>
        </p:nvSpPr>
        <p:spPr>
          <a:xfrm>
            <a:off x="507936" y="1110100"/>
            <a:ext cx="11176128" cy="0"/>
          </a:xfrm>
          <a:custGeom>
            <a:avLst/>
            <a:gdLst/>
            <a:ahLst/>
            <a:cxnLst/>
            <a:rect l="l" t="t" r="r" b="b"/>
            <a:pathLst>
              <a:path w="18428970">
                <a:moveTo>
                  <a:pt x="0" y="0"/>
                </a:moveTo>
                <a:lnTo>
                  <a:pt x="18428758" y="0"/>
                </a:lnTo>
              </a:path>
            </a:pathLst>
          </a:custGeom>
          <a:ln w="19050">
            <a:solidFill>
              <a:srgbClr val="000000"/>
            </a:solidFill>
          </a:ln>
        </p:spPr>
        <p:txBody>
          <a:bodyPr wrap="square" lIns="0" tIns="0" rIns="0" bIns="0" rtlCol="0"/>
          <a:lstStyle/>
          <a:p>
            <a:endParaRPr sz="921" dirty="0"/>
          </a:p>
        </p:txBody>
      </p:sp>
      <p:sp>
        <p:nvSpPr>
          <p:cNvPr id="10" name="Title Placeholder 1">
            <a:extLst>
              <a:ext uri="{FF2B5EF4-FFF2-40B4-BE49-F238E27FC236}">
                <a16:creationId xmlns:a16="http://schemas.microsoft.com/office/drawing/2014/main" id="{5A633EA7-7B3E-2A4E-8C89-F25EE6CECDD5}"/>
              </a:ext>
            </a:extLst>
          </p:cNvPr>
          <p:cNvSpPr>
            <a:spLocks noGrp="1"/>
          </p:cNvSpPr>
          <p:nvPr>
            <p:ph type="title"/>
          </p:nvPr>
        </p:nvSpPr>
        <p:spPr>
          <a:xfrm>
            <a:off x="507936" y="101218"/>
            <a:ext cx="11176128" cy="1008880"/>
          </a:xfrm>
          <a:prstGeom prst="rect">
            <a:avLst/>
          </a:prstGeom>
        </p:spPr>
        <p:txBody>
          <a:bodyPr vert="horz" lIns="91440" tIns="45720" rIns="91440" bIns="144000" rtlCol="0" anchor="b" anchorCtr="0">
            <a:normAutofit/>
          </a:bodyPr>
          <a:lstStyle/>
          <a:p>
            <a:r>
              <a:rPr lang="en-US"/>
              <a:t>Click to edit Master title style</a:t>
            </a:r>
          </a:p>
        </p:txBody>
      </p:sp>
    </p:spTree>
    <p:extLst>
      <p:ext uri="{BB962C8B-B14F-4D97-AF65-F5344CB8AC3E}">
        <p14:creationId xmlns:p14="http://schemas.microsoft.com/office/powerpoint/2010/main" val="172525371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Title_Analysis">
    <p:spTree>
      <p:nvGrpSpPr>
        <p:cNvPr id="1" name=""/>
        <p:cNvGrpSpPr/>
        <p:nvPr/>
      </p:nvGrpSpPr>
      <p:grpSpPr>
        <a:xfrm>
          <a:off x="0" y="0"/>
          <a:ext cx="0" cy="0"/>
          <a:chOff x="0" y="0"/>
          <a:chExt cx="0" cy="0"/>
        </a:xfrm>
      </p:grpSpPr>
      <p:sp>
        <p:nvSpPr>
          <p:cNvPr id="5" name="object 6">
            <a:extLst>
              <a:ext uri="{FF2B5EF4-FFF2-40B4-BE49-F238E27FC236}">
                <a16:creationId xmlns:a16="http://schemas.microsoft.com/office/drawing/2014/main" id="{F5C111C2-62F8-1741-A0C7-AFA5FC090C53}"/>
              </a:ext>
            </a:extLst>
          </p:cNvPr>
          <p:cNvSpPr/>
          <p:nvPr userDrawn="1"/>
        </p:nvSpPr>
        <p:spPr>
          <a:xfrm>
            <a:off x="737400" y="5626099"/>
            <a:ext cx="10717200" cy="0"/>
          </a:xfrm>
          <a:custGeom>
            <a:avLst/>
            <a:gdLst/>
            <a:ahLst/>
            <a:cxnLst/>
            <a:rect l="l" t="t" r="r" b="b"/>
            <a:pathLst>
              <a:path w="18428970">
                <a:moveTo>
                  <a:pt x="0" y="0"/>
                </a:moveTo>
                <a:lnTo>
                  <a:pt x="18428758" y="0"/>
                </a:lnTo>
              </a:path>
            </a:pathLst>
          </a:custGeom>
          <a:ln w="19050">
            <a:solidFill>
              <a:schemeClr val="bg1">
                <a:lumMod val="85000"/>
              </a:schemeClr>
            </a:solidFill>
          </a:ln>
        </p:spPr>
        <p:txBody>
          <a:bodyPr wrap="square" lIns="0" tIns="0" rIns="0" bIns="0" rtlCol="0"/>
          <a:lstStyle/>
          <a:p>
            <a:endParaRPr sz="921" dirty="0"/>
          </a:p>
        </p:txBody>
      </p:sp>
      <p:sp>
        <p:nvSpPr>
          <p:cNvPr id="9" name="Content Placeholder 2">
            <a:extLst>
              <a:ext uri="{FF2B5EF4-FFF2-40B4-BE49-F238E27FC236}">
                <a16:creationId xmlns:a16="http://schemas.microsoft.com/office/drawing/2014/main" id="{04D48A16-9743-DE46-8654-C803F336AC43}"/>
              </a:ext>
            </a:extLst>
          </p:cNvPr>
          <p:cNvSpPr>
            <a:spLocks noGrp="1"/>
          </p:cNvSpPr>
          <p:nvPr>
            <p:ph idx="11" hasCustomPrompt="1"/>
          </p:nvPr>
        </p:nvSpPr>
        <p:spPr>
          <a:xfrm>
            <a:off x="739330" y="6263925"/>
            <a:ext cx="10713342" cy="468000"/>
          </a:xfrm>
          <a:prstGeom prst="rect">
            <a:avLst/>
          </a:prstGeom>
        </p:spPr>
        <p:txBody>
          <a:bodyPr numCol="1"/>
          <a:lstStyle>
            <a:lvl1pPr marL="0" indent="0">
              <a:buFontTx/>
              <a:buNone/>
              <a:defRPr>
                <a:solidFill>
                  <a:schemeClr val="accent4"/>
                </a:solidFill>
              </a:defRPr>
            </a:lvl1pPr>
            <a:lvl2pPr marL="742950" indent="-285750">
              <a:buFont typeface="Arial" panose="020B0604020202020204" pitchFamily="34" charset="0"/>
              <a:buChar char="•"/>
              <a:defRPr/>
            </a:lvl2pPr>
            <a:lvl3pPr marL="1200150" indent="-285750">
              <a:buFont typeface="Arial" panose="020B0604020202020204" pitchFamily="34" charset="0"/>
              <a:buChar char="•"/>
              <a:defRPr/>
            </a:lvl3pPr>
            <a:lvl4pPr marL="1657350" indent="-285750">
              <a:buFont typeface="Arial" panose="020B0604020202020204" pitchFamily="34" charset="0"/>
              <a:buChar char="•"/>
              <a:defRPr/>
            </a:lvl4pPr>
            <a:lvl5pPr marL="2114550" indent="-285750">
              <a:buFont typeface="Arial" panose="020B0604020202020204" pitchFamily="34" charset="0"/>
              <a:buChar char="•"/>
              <a:defRPr/>
            </a:lvl5pPr>
          </a:lstStyle>
          <a:p>
            <a:pPr lvl="0"/>
            <a:r>
              <a:rPr lang="en-GB"/>
              <a:t>PDL Document Number</a:t>
            </a:r>
            <a:endParaRPr lang="en-US"/>
          </a:p>
        </p:txBody>
      </p:sp>
      <p:sp>
        <p:nvSpPr>
          <p:cNvPr id="10" name="Content Placeholder 2">
            <a:extLst>
              <a:ext uri="{FF2B5EF4-FFF2-40B4-BE49-F238E27FC236}">
                <a16:creationId xmlns:a16="http://schemas.microsoft.com/office/drawing/2014/main" id="{A450F21C-EB83-3B4A-9E21-C717DAE60848}"/>
              </a:ext>
            </a:extLst>
          </p:cNvPr>
          <p:cNvSpPr>
            <a:spLocks noGrp="1"/>
          </p:cNvSpPr>
          <p:nvPr>
            <p:ph idx="12" hasCustomPrompt="1"/>
          </p:nvPr>
        </p:nvSpPr>
        <p:spPr>
          <a:xfrm>
            <a:off x="737400" y="5777451"/>
            <a:ext cx="10717200" cy="468000"/>
          </a:xfrm>
          <a:prstGeom prst="rect">
            <a:avLst/>
          </a:prstGeom>
        </p:spPr>
        <p:txBody>
          <a:bodyPr numCol="1"/>
          <a:lstStyle>
            <a:lvl1pPr marL="0" indent="0">
              <a:buFontTx/>
              <a:buNone/>
              <a:defRPr b="1"/>
            </a:lvl1pPr>
            <a:lvl2pPr marL="742950" indent="-285750">
              <a:buFont typeface="Arial" panose="020B0604020202020204" pitchFamily="34" charset="0"/>
              <a:buChar char="•"/>
              <a:defRPr/>
            </a:lvl2pPr>
            <a:lvl3pPr marL="1200150" indent="-285750">
              <a:buFont typeface="Arial" panose="020B0604020202020204" pitchFamily="34" charset="0"/>
              <a:buChar char="•"/>
              <a:defRPr/>
            </a:lvl3pPr>
            <a:lvl4pPr marL="1657350" indent="-285750">
              <a:buFont typeface="Arial" panose="020B0604020202020204" pitchFamily="34" charset="0"/>
              <a:buChar char="•"/>
              <a:defRPr/>
            </a:lvl4pPr>
            <a:lvl5pPr marL="2114550" indent="-285750">
              <a:buFont typeface="Arial" panose="020B0604020202020204" pitchFamily="34" charset="0"/>
              <a:buChar char="•"/>
              <a:defRPr/>
            </a:lvl5pPr>
          </a:lstStyle>
          <a:p>
            <a:pPr lvl="0"/>
            <a:r>
              <a:rPr lang="en-GB"/>
              <a:t>Click to add names or dates or delete</a:t>
            </a:r>
            <a:endParaRPr lang="en-US"/>
          </a:p>
        </p:txBody>
      </p:sp>
      <p:sp>
        <p:nvSpPr>
          <p:cNvPr id="2" name="Title 1">
            <a:extLst>
              <a:ext uri="{FF2B5EF4-FFF2-40B4-BE49-F238E27FC236}">
                <a16:creationId xmlns:a16="http://schemas.microsoft.com/office/drawing/2014/main" id="{1E8CE7D6-45BF-46FA-84A3-7A106B09F2FB}"/>
              </a:ext>
            </a:extLst>
          </p:cNvPr>
          <p:cNvSpPr>
            <a:spLocks noGrp="1"/>
          </p:cNvSpPr>
          <p:nvPr>
            <p:ph type="title"/>
          </p:nvPr>
        </p:nvSpPr>
        <p:spPr/>
        <p:txBody>
          <a:bodyPr/>
          <a:lstStyle/>
          <a:p>
            <a:r>
              <a:rPr lang="en-US"/>
              <a:t>Click to edit Master title style</a:t>
            </a:r>
            <a:endParaRPr lang="en-GB"/>
          </a:p>
        </p:txBody>
      </p:sp>
      <p:sp>
        <p:nvSpPr>
          <p:cNvPr id="11" name="TextBox 10">
            <a:extLst>
              <a:ext uri="{FF2B5EF4-FFF2-40B4-BE49-F238E27FC236}">
                <a16:creationId xmlns:a16="http://schemas.microsoft.com/office/drawing/2014/main" id="{43E8C3D2-765A-4D5C-9874-05AAF0A1A74D}"/>
              </a:ext>
            </a:extLst>
          </p:cNvPr>
          <p:cNvSpPr txBox="1"/>
          <p:nvPr userDrawn="1"/>
        </p:nvSpPr>
        <p:spPr>
          <a:xfrm>
            <a:off x="3498247" y="3052537"/>
            <a:ext cx="5195506" cy="369332"/>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1800" b="0" i="0" spc="30" baseline="0" dirty="0">
                <a:solidFill>
                  <a:schemeClr val="bg1"/>
                </a:solidFill>
                <a:latin typeface="Barlow" pitchFamily="2" charset="77"/>
              </a:rPr>
              <a:t>THE </a:t>
            </a:r>
            <a:r>
              <a:rPr lang="en-GB" sz="1800" b="1" i="0" spc="30" baseline="0" dirty="0">
                <a:solidFill>
                  <a:schemeClr val="bg1"/>
                </a:solidFill>
                <a:latin typeface="Barlow" pitchFamily="2" charset="77"/>
              </a:rPr>
              <a:t>ENGINEERING ANALYSIS </a:t>
            </a:r>
            <a:r>
              <a:rPr lang="en-GB" sz="1800" b="0" i="0" spc="30" baseline="0" dirty="0">
                <a:solidFill>
                  <a:schemeClr val="bg1"/>
                </a:solidFill>
                <a:latin typeface="Barlow" pitchFamily="2" charset="77"/>
              </a:rPr>
              <a:t>EXPERTS</a:t>
            </a:r>
          </a:p>
        </p:txBody>
      </p:sp>
    </p:spTree>
    <p:extLst>
      <p:ext uri="{BB962C8B-B14F-4D97-AF65-F5344CB8AC3E}">
        <p14:creationId xmlns:p14="http://schemas.microsoft.com/office/powerpoint/2010/main" val="411972774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Title_Software">
    <p:spTree>
      <p:nvGrpSpPr>
        <p:cNvPr id="1" name=""/>
        <p:cNvGrpSpPr/>
        <p:nvPr/>
      </p:nvGrpSpPr>
      <p:grpSpPr>
        <a:xfrm>
          <a:off x="0" y="0"/>
          <a:ext cx="0" cy="0"/>
          <a:chOff x="0" y="0"/>
          <a:chExt cx="0" cy="0"/>
        </a:xfrm>
      </p:grpSpPr>
      <p:sp>
        <p:nvSpPr>
          <p:cNvPr id="5" name="object 6">
            <a:extLst>
              <a:ext uri="{FF2B5EF4-FFF2-40B4-BE49-F238E27FC236}">
                <a16:creationId xmlns:a16="http://schemas.microsoft.com/office/drawing/2014/main" id="{F5C111C2-62F8-1741-A0C7-AFA5FC090C53}"/>
              </a:ext>
            </a:extLst>
          </p:cNvPr>
          <p:cNvSpPr/>
          <p:nvPr userDrawn="1"/>
        </p:nvSpPr>
        <p:spPr>
          <a:xfrm>
            <a:off x="737400" y="5626099"/>
            <a:ext cx="10717200" cy="0"/>
          </a:xfrm>
          <a:custGeom>
            <a:avLst/>
            <a:gdLst/>
            <a:ahLst/>
            <a:cxnLst/>
            <a:rect l="l" t="t" r="r" b="b"/>
            <a:pathLst>
              <a:path w="18428970">
                <a:moveTo>
                  <a:pt x="0" y="0"/>
                </a:moveTo>
                <a:lnTo>
                  <a:pt x="18428758" y="0"/>
                </a:lnTo>
              </a:path>
            </a:pathLst>
          </a:custGeom>
          <a:ln w="19050">
            <a:solidFill>
              <a:schemeClr val="bg1">
                <a:lumMod val="85000"/>
              </a:schemeClr>
            </a:solidFill>
          </a:ln>
        </p:spPr>
        <p:txBody>
          <a:bodyPr wrap="square" lIns="0" tIns="0" rIns="0" bIns="0" rtlCol="0"/>
          <a:lstStyle/>
          <a:p>
            <a:endParaRPr sz="921" dirty="0"/>
          </a:p>
        </p:txBody>
      </p:sp>
      <p:sp>
        <p:nvSpPr>
          <p:cNvPr id="9" name="Content Placeholder 2">
            <a:extLst>
              <a:ext uri="{FF2B5EF4-FFF2-40B4-BE49-F238E27FC236}">
                <a16:creationId xmlns:a16="http://schemas.microsoft.com/office/drawing/2014/main" id="{04D48A16-9743-DE46-8654-C803F336AC43}"/>
              </a:ext>
            </a:extLst>
          </p:cNvPr>
          <p:cNvSpPr>
            <a:spLocks noGrp="1"/>
          </p:cNvSpPr>
          <p:nvPr>
            <p:ph idx="11" hasCustomPrompt="1"/>
          </p:nvPr>
        </p:nvSpPr>
        <p:spPr>
          <a:xfrm>
            <a:off x="739330" y="6263925"/>
            <a:ext cx="10713342" cy="468000"/>
          </a:xfrm>
          <a:prstGeom prst="rect">
            <a:avLst/>
          </a:prstGeom>
        </p:spPr>
        <p:txBody>
          <a:bodyPr numCol="1"/>
          <a:lstStyle>
            <a:lvl1pPr marL="0" indent="0">
              <a:buFontTx/>
              <a:buNone/>
              <a:defRPr>
                <a:solidFill>
                  <a:schemeClr val="accent4"/>
                </a:solidFill>
              </a:defRPr>
            </a:lvl1pPr>
            <a:lvl2pPr marL="742950" indent="-285750">
              <a:buFont typeface="Arial" panose="020B0604020202020204" pitchFamily="34" charset="0"/>
              <a:buChar char="•"/>
              <a:defRPr/>
            </a:lvl2pPr>
            <a:lvl3pPr marL="1200150" indent="-285750">
              <a:buFont typeface="Arial" panose="020B0604020202020204" pitchFamily="34" charset="0"/>
              <a:buChar char="•"/>
              <a:defRPr/>
            </a:lvl3pPr>
            <a:lvl4pPr marL="1657350" indent="-285750">
              <a:buFont typeface="Arial" panose="020B0604020202020204" pitchFamily="34" charset="0"/>
              <a:buChar char="•"/>
              <a:defRPr/>
            </a:lvl4pPr>
            <a:lvl5pPr marL="2114550" indent="-285750">
              <a:buFont typeface="Arial" panose="020B0604020202020204" pitchFamily="34" charset="0"/>
              <a:buChar char="•"/>
              <a:defRPr/>
            </a:lvl5pPr>
          </a:lstStyle>
          <a:p>
            <a:pPr lvl="0"/>
            <a:r>
              <a:rPr lang="en-GB"/>
              <a:t>PDL Document Number</a:t>
            </a:r>
            <a:endParaRPr lang="en-US"/>
          </a:p>
        </p:txBody>
      </p:sp>
      <p:sp>
        <p:nvSpPr>
          <p:cNvPr id="10" name="Content Placeholder 2">
            <a:extLst>
              <a:ext uri="{FF2B5EF4-FFF2-40B4-BE49-F238E27FC236}">
                <a16:creationId xmlns:a16="http://schemas.microsoft.com/office/drawing/2014/main" id="{A450F21C-EB83-3B4A-9E21-C717DAE60848}"/>
              </a:ext>
            </a:extLst>
          </p:cNvPr>
          <p:cNvSpPr>
            <a:spLocks noGrp="1"/>
          </p:cNvSpPr>
          <p:nvPr>
            <p:ph idx="12" hasCustomPrompt="1"/>
          </p:nvPr>
        </p:nvSpPr>
        <p:spPr>
          <a:xfrm>
            <a:off x="737400" y="5777451"/>
            <a:ext cx="10717200" cy="468000"/>
          </a:xfrm>
          <a:prstGeom prst="rect">
            <a:avLst/>
          </a:prstGeom>
        </p:spPr>
        <p:txBody>
          <a:bodyPr numCol="1"/>
          <a:lstStyle>
            <a:lvl1pPr marL="0" indent="0">
              <a:buFontTx/>
              <a:buNone/>
              <a:defRPr b="1"/>
            </a:lvl1pPr>
            <a:lvl2pPr marL="742950" indent="-285750">
              <a:buFont typeface="Arial" panose="020B0604020202020204" pitchFamily="34" charset="0"/>
              <a:buChar char="•"/>
              <a:defRPr/>
            </a:lvl2pPr>
            <a:lvl3pPr marL="1200150" indent="-285750">
              <a:buFont typeface="Arial" panose="020B0604020202020204" pitchFamily="34" charset="0"/>
              <a:buChar char="•"/>
              <a:defRPr/>
            </a:lvl3pPr>
            <a:lvl4pPr marL="1657350" indent="-285750">
              <a:buFont typeface="Arial" panose="020B0604020202020204" pitchFamily="34" charset="0"/>
              <a:buChar char="•"/>
              <a:defRPr/>
            </a:lvl4pPr>
            <a:lvl5pPr marL="2114550" indent="-285750">
              <a:buFont typeface="Arial" panose="020B0604020202020204" pitchFamily="34" charset="0"/>
              <a:buChar char="•"/>
              <a:defRPr/>
            </a:lvl5pPr>
          </a:lstStyle>
          <a:p>
            <a:pPr lvl="0"/>
            <a:r>
              <a:rPr lang="en-GB"/>
              <a:t>Click to add names or dates or delete</a:t>
            </a:r>
            <a:endParaRPr lang="en-US"/>
          </a:p>
        </p:txBody>
      </p:sp>
      <p:sp>
        <p:nvSpPr>
          <p:cNvPr id="2" name="Title 1">
            <a:extLst>
              <a:ext uri="{FF2B5EF4-FFF2-40B4-BE49-F238E27FC236}">
                <a16:creationId xmlns:a16="http://schemas.microsoft.com/office/drawing/2014/main" id="{1E8CE7D6-45BF-46FA-84A3-7A106B09F2FB}"/>
              </a:ext>
            </a:extLst>
          </p:cNvPr>
          <p:cNvSpPr>
            <a:spLocks noGrp="1"/>
          </p:cNvSpPr>
          <p:nvPr>
            <p:ph type="title"/>
          </p:nvPr>
        </p:nvSpPr>
        <p:spPr/>
        <p:txBody>
          <a:bodyPr/>
          <a:lstStyle/>
          <a:p>
            <a:r>
              <a:rPr lang="en-US"/>
              <a:t>Click to edit Master title style</a:t>
            </a:r>
            <a:endParaRPr lang="en-GB"/>
          </a:p>
        </p:txBody>
      </p:sp>
      <p:sp>
        <p:nvSpPr>
          <p:cNvPr id="11" name="TextBox 10">
            <a:extLst>
              <a:ext uri="{FF2B5EF4-FFF2-40B4-BE49-F238E27FC236}">
                <a16:creationId xmlns:a16="http://schemas.microsoft.com/office/drawing/2014/main" id="{43E8C3D2-765A-4D5C-9874-05AAF0A1A74D}"/>
              </a:ext>
            </a:extLst>
          </p:cNvPr>
          <p:cNvSpPr txBox="1"/>
          <p:nvPr userDrawn="1"/>
        </p:nvSpPr>
        <p:spPr>
          <a:xfrm>
            <a:off x="3498247" y="3052537"/>
            <a:ext cx="5195506" cy="369332"/>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1800" b="0" i="0" spc="30" baseline="0" dirty="0">
                <a:solidFill>
                  <a:schemeClr val="bg1"/>
                </a:solidFill>
                <a:latin typeface="Barlow" pitchFamily="2" charset="77"/>
              </a:rPr>
              <a:t>THE </a:t>
            </a:r>
            <a:r>
              <a:rPr lang="en-GB" sz="1800" b="1" i="0" spc="30" baseline="0" dirty="0">
                <a:solidFill>
                  <a:schemeClr val="bg1"/>
                </a:solidFill>
                <a:latin typeface="Barlow" pitchFamily="2" charset="77"/>
              </a:rPr>
              <a:t>ENGINEERING SOFTWARE </a:t>
            </a:r>
            <a:r>
              <a:rPr lang="en-GB" sz="1800" b="0" i="0" spc="30" baseline="0" dirty="0">
                <a:solidFill>
                  <a:schemeClr val="bg1"/>
                </a:solidFill>
                <a:latin typeface="Barlow" pitchFamily="2" charset="77"/>
              </a:rPr>
              <a:t>EXPERTS</a:t>
            </a:r>
          </a:p>
        </p:txBody>
      </p:sp>
    </p:spTree>
    <p:extLst>
      <p:ext uri="{BB962C8B-B14F-4D97-AF65-F5344CB8AC3E}">
        <p14:creationId xmlns:p14="http://schemas.microsoft.com/office/powerpoint/2010/main" val="1684996372"/>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Title_Assurance">
    <p:spTree>
      <p:nvGrpSpPr>
        <p:cNvPr id="1" name=""/>
        <p:cNvGrpSpPr/>
        <p:nvPr/>
      </p:nvGrpSpPr>
      <p:grpSpPr>
        <a:xfrm>
          <a:off x="0" y="0"/>
          <a:ext cx="0" cy="0"/>
          <a:chOff x="0" y="0"/>
          <a:chExt cx="0" cy="0"/>
        </a:xfrm>
      </p:grpSpPr>
      <p:sp>
        <p:nvSpPr>
          <p:cNvPr id="5" name="object 6">
            <a:extLst>
              <a:ext uri="{FF2B5EF4-FFF2-40B4-BE49-F238E27FC236}">
                <a16:creationId xmlns:a16="http://schemas.microsoft.com/office/drawing/2014/main" id="{F5C111C2-62F8-1741-A0C7-AFA5FC090C53}"/>
              </a:ext>
            </a:extLst>
          </p:cNvPr>
          <p:cNvSpPr/>
          <p:nvPr userDrawn="1"/>
        </p:nvSpPr>
        <p:spPr>
          <a:xfrm>
            <a:off x="737400" y="5626099"/>
            <a:ext cx="10717200" cy="0"/>
          </a:xfrm>
          <a:custGeom>
            <a:avLst/>
            <a:gdLst/>
            <a:ahLst/>
            <a:cxnLst/>
            <a:rect l="l" t="t" r="r" b="b"/>
            <a:pathLst>
              <a:path w="18428970">
                <a:moveTo>
                  <a:pt x="0" y="0"/>
                </a:moveTo>
                <a:lnTo>
                  <a:pt x="18428758" y="0"/>
                </a:lnTo>
              </a:path>
            </a:pathLst>
          </a:custGeom>
          <a:ln w="19050">
            <a:solidFill>
              <a:schemeClr val="bg1">
                <a:lumMod val="85000"/>
              </a:schemeClr>
            </a:solidFill>
          </a:ln>
        </p:spPr>
        <p:txBody>
          <a:bodyPr wrap="square" lIns="0" tIns="0" rIns="0" bIns="0" rtlCol="0"/>
          <a:lstStyle/>
          <a:p>
            <a:endParaRPr sz="921" dirty="0"/>
          </a:p>
        </p:txBody>
      </p:sp>
      <p:sp>
        <p:nvSpPr>
          <p:cNvPr id="9" name="Content Placeholder 2">
            <a:extLst>
              <a:ext uri="{FF2B5EF4-FFF2-40B4-BE49-F238E27FC236}">
                <a16:creationId xmlns:a16="http://schemas.microsoft.com/office/drawing/2014/main" id="{04D48A16-9743-DE46-8654-C803F336AC43}"/>
              </a:ext>
            </a:extLst>
          </p:cNvPr>
          <p:cNvSpPr>
            <a:spLocks noGrp="1"/>
          </p:cNvSpPr>
          <p:nvPr>
            <p:ph idx="11" hasCustomPrompt="1"/>
          </p:nvPr>
        </p:nvSpPr>
        <p:spPr>
          <a:xfrm>
            <a:off x="739330" y="6263925"/>
            <a:ext cx="10713342" cy="468000"/>
          </a:xfrm>
          <a:prstGeom prst="rect">
            <a:avLst/>
          </a:prstGeom>
        </p:spPr>
        <p:txBody>
          <a:bodyPr numCol="1"/>
          <a:lstStyle>
            <a:lvl1pPr marL="0" indent="0">
              <a:buFontTx/>
              <a:buNone/>
              <a:defRPr>
                <a:solidFill>
                  <a:schemeClr val="accent4"/>
                </a:solidFill>
              </a:defRPr>
            </a:lvl1pPr>
            <a:lvl2pPr marL="742950" indent="-285750">
              <a:buFont typeface="Arial" panose="020B0604020202020204" pitchFamily="34" charset="0"/>
              <a:buChar char="•"/>
              <a:defRPr/>
            </a:lvl2pPr>
            <a:lvl3pPr marL="1200150" indent="-285750">
              <a:buFont typeface="Arial" panose="020B0604020202020204" pitchFamily="34" charset="0"/>
              <a:buChar char="•"/>
              <a:defRPr/>
            </a:lvl3pPr>
            <a:lvl4pPr marL="1657350" indent="-285750">
              <a:buFont typeface="Arial" panose="020B0604020202020204" pitchFamily="34" charset="0"/>
              <a:buChar char="•"/>
              <a:defRPr/>
            </a:lvl4pPr>
            <a:lvl5pPr marL="2114550" indent="-285750">
              <a:buFont typeface="Arial" panose="020B0604020202020204" pitchFamily="34" charset="0"/>
              <a:buChar char="•"/>
              <a:defRPr/>
            </a:lvl5pPr>
          </a:lstStyle>
          <a:p>
            <a:pPr lvl="0"/>
            <a:r>
              <a:rPr lang="en-GB"/>
              <a:t>PDL Document Number</a:t>
            </a:r>
            <a:endParaRPr lang="en-US"/>
          </a:p>
        </p:txBody>
      </p:sp>
      <p:sp>
        <p:nvSpPr>
          <p:cNvPr id="10" name="Content Placeholder 2">
            <a:extLst>
              <a:ext uri="{FF2B5EF4-FFF2-40B4-BE49-F238E27FC236}">
                <a16:creationId xmlns:a16="http://schemas.microsoft.com/office/drawing/2014/main" id="{A450F21C-EB83-3B4A-9E21-C717DAE60848}"/>
              </a:ext>
            </a:extLst>
          </p:cNvPr>
          <p:cNvSpPr>
            <a:spLocks noGrp="1"/>
          </p:cNvSpPr>
          <p:nvPr>
            <p:ph idx="12" hasCustomPrompt="1"/>
          </p:nvPr>
        </p:nvSpPr>
        <p:spPr>
          <a:xfrm>
            <a:off x="737400" y="5777451"/>
            <a:ext cx="10717200" cy="468000"/>
          </a:xfrm>
          <a:prstGeom prst="rect">
            <a:avLst/>
          </a:prstGeom>
        </p:spPr>
        <p:txBody>
          <a:bodyPr numCol="1"/>
          <a:lstStyle>
            <a:lvl1pPr marL="0" indent="0">
              <a:buFontTx/>
              <a:buNone/>
              <a:defRPr b="1"/>
            </a:lvl1pPr>
            <a:lvl2pPr marL="742950" indent="-285750">
              <a:buFont typeface="Arial" panose="020B0604020202020204" pitchFamily="34" charset="0"/>
              <a:buChar char="•"/>
              <a:defRPr/>
            </a:lvl2pPr>
            <a:lvl3pPr marL="1200150" indent="-285750">
              <a:buFont typeface="Arial" panose="020B0604020202020204" pitchFamily="34" charset="0"/>
              <a:buChar char="•"/>
              <a:defRPr/>
            </a:lvl3pPr>
            <a:lvl4pPr marL="1657350" indent="-285750">
              <a:buFont typeface="Arial" panose="020B0604020202020204" pitchFamily="34" charset="0"/>
              <a:buChar char="•"/>
              <a:defRPr/>
            </a:lvl4pPr>
            <a:lvl5pPr marL="2114550" indent="-285750">
              <a:buFont typeface="Arial" panose="020B0604020202020204" pitchFamily="34" charset="0"/>
              <a:buChar char="•"/>
              <a:defRPr/>
            </a:lvl5pPr>
          </a:lstStyle>
          <a:p>
            <a:pPr lvl="0"/>
            <a:r>
              <a:rPr lang="en-GB"/>
              <a:t>Click to add names or dates or delete</a:t>
            </a:r>
            <a:endParaRPr lang="en-US"/>
          </a:p>
        </p:txBody>
      </p:sp>
      <p:sp>
        <p:nvSpPr>
          <p:cNvPr id="2" name="Title 1">
            <a:extLst>
              <a:ext uri="{FF2B5EF4-FFF2-40B4-BE49-F238E27FC236}">
                <a16:creationId xmlns:a16="http://schemas.microsoft.com/office/drawing/2014/main" id="{1E8CE7D6-45BF-46FA-84A3-7A106B09F2FB}"/>
              </a:ext>
            </a:extLst>
          </p:cNvPr>
          <p:cNvSpPr>
            <a:spLocks noGrp="1"/>
          </p:cNvSpPr>
          <p:nvPr>
            <p:ph type="title"/>
          </p:nvPr>
        </p:nvSpPr>
        <p:spPr/>
        <p:txBody>
          <a:bodyPr/>
          <a:lstStyle/>
          <a:p>
            <a:r>
              <a:rPr lang="en-US"/>
              <a:t>Click to edit Master title style</a:t>
            </a:r>
            <a:endParaRPr lang="en-GB"/>
          </a:p>
        </p:txBody>
      </p:sp>
      <p:sp>
        <p:nvSpPr>
          <p:cNvPr id="11" name="TextBox 10">
            <a:extLst>
              <a:ext uri="{FF2B5EF4-FFF2-40B4-BE49-F238E27FC236}">
                <a16:creationId xmlns:a16="http://schemas.microsoft.com/office/drawing/2014/main" id="{43E8C3D2-765A-4D5C-9874-05AAF0A1A74D}"/>
              </a:ext>
            </a:extLst>
          </p:cNvPr>
          <p:cNvSpPr txBox="1"/>
          <p:nvPr userDrawn="1"/>
        </p:nvSpPr>
        <p:spPr>
          <a:xfrm>
            <a:off x="3498247" y="3052537"/>
            <a:ext cx="5195506" cy="369332"/>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1800" b="0" i="0" spc="30" baseline="0" dirty="0">
                <a:solidFill>
                  <a:schemeClr val="bg1"/>
                </a:solidFill>
                <a:latin typeface="Barlow" pitchFamily="2" charset="77"/>
              </a:rPr>
              <a:t>THE </a:t>
            </a:r>
            <a:r>
              <a:rPr lang="en-GB" sz="1800" b="1" i="0" spc="30" baseline="0" dirty="0">
                <a:solidFill>
                  <a:schemeClr val="bg1"/>
                </a:solidFill>
                <a:latin typeface="Barlow" pitchFamily="2" charset="77"/>
              </a:rPr>
              <a:t>ENGINEERING ASSURANCE </a:t>
            </a:r>
            <a:r>
              <a:rPr lang="en-GB" sz="1800" b="0" i="0" spc="30" baseline="0" dirty="0">
                <a:solidFill>
                  <a:schemeClr val="bg1"/>
                </a:solidFill>
                <a:latin typeface="Barlow" pitchFamily="2" charset="77"/>
              </a:rPr>
              <a:t>EXPERTS</a:t>
            </a:r>
          </a:p>
        </p:txBody>
      </p:sp>
    </p:spTree>
    <p:extLst>
      <p:ext uri="{BB962C8B-B14F-4D97-AF65-F5344CB8AC3E}">
        <p14:creationId xmlns:p14="http://schemas.microsoft.com/office/powerpoint/2010/main" val="328561886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Title_Software">
    <p:spTree>
      <p:nvGrpSpPr>
        <p:cNvPr id="1" name=""/>
        <p:cNvGrpSpPr/>
        <p:nvPr/>
      </p:nvGrpSpPr>
      <p:grpSpPr>
        <a:xfrm>
          <a:off x="0" y="0"/>
          <a:ext cx="0" cy="0"/>
          <a:chOff x="0" y="0"/>
          <a:chExt cx="0" cy="0"/>
        </a:xfrm>
      </p:grpSpPr>
      <p:sp>
        <p:nvSpPr>
          <p:cNvPr id="5" name="object 6">
            <a:extLst>
              <a:ext uri="{FF2B5EF4-FFF2-40B4-BE49-F238E27FC236}">
                <a16:creationId xmlns:a16="http://schemas.microsoft.com/office/drawing/2014/main" id="{F5C111C2-62F8-1741-A0C7-AFA5FC090C53}"/>
              </a:ext>
            </a:extLst>
          </p:cNvPr>
          <p:cNvSpPr/>
          <p:nvPr userDrawn="1"/>
        </p:nvSpPr>
        <p:spPr>
          <a:xfrm>
            <a:off x="737400" y="5626099"/>
            <a:ext cx="10717200" cy="0"/>
          </a:xfrm>
          <a:custGeom>
            <a:avLst/>
            <a:gdLst/>
            <a:ahLst/>
            <a:cxnLst/>
            <a:rect l="l" t="t" r="r" b="b"/>
            <a:pathLst>
              <a:path w="18428970">
                <a:moveTo>
                  <a:pt x="0" y="0"/>
                </a:moveTo>
                <a:lnTo>
                  <a:pt x="18428758" y="0"/>
                </a:lnTo>
              </a:path>
            </a:pathLst>
          </a:custGeom>
          <a:ln w="19050">
            <a:solidFill>
              <a:schemeClr val="bg1">
                <a:lumMod val="85000"/>
              </a:schemeClr>
            </a:solidFill>
          </a:ln>
        </p:spPr>
        <p:txBody>
          <a:bodyPr wrap="square" lIns="0" tIns="0" rIns="0" bIns="0" rtlCol="0"/>
          <a:lstStyle/>
          <a:p>
            <a:endParaRPr sz="921" dirty="0"/>
          </a:p>
        </p:txBody>
      </p:sp>
      <p:sp>
        <p:nvSpPr>
          <p:cNvPr id="9" name="Content Placeholder 2">
            <a:extLst>
              <a:ext uri="{FF2B5EF4-FFF2-40B4-BE49-F238E27FC236}">
                <a16:creationId xmlns:a16="http://schemas.microsoft.com/office/drawing/2014/main" id="{04D48A16-9743-DE46-8654-C803F336AC43}"/>
              </a:ext>
            </a:extLst>
          </p:cNvPr>
          <p:cNvSpPr>
            <a:spLocks noGrp="1"/>
          </p:cNvSpPr>
          <p:nvPr>
            <p:ph idx="11" hasCustomPrompt="1"/>
          </p:nvPr>
        </p:nvSpPr>
        <p:spPr>
          <a:xfrm>
            <a:off x="739330" y="6263925"/>
            <a:ext cx="10713342" cy="468000"/>
          </a:xfrm>
          <a:prstGeom prst="rect">
            <a:avLst/>
          </a:prstGeom>
        </p:spPr>
        <p:txBody>
          <a:bodyPr numCol="1"/>
          <a:lstStyle>
            <a:lvl1pPr marL="0" indent="0">
              <a:buFontTx/>
              <a:buNone/>
              <a:defRPr>
                <a:solidFill>
                  <a:schemeClr val="accent4"/>
                </a:solidFill>
              </a:defRPr>
            </a:lvl1pPr>
            <a:lvl2pPr marL="742950" indent="-285750">
              <a:buFont typeface="Arial" panose="020B0604020202020204" pitchFamily="34" charset="0"/>
              <a:buChar char="•"/>
              <a:defRPr/>
            </a:lvl2pPr>
            <a:lvl3pPr marL="1200150" indent="-285750">
              <a:buFont typeface="Arial" panose="020B0604020202020204" pitchFamily="34" charset="0"/>
              <a:buChar char="•"/>
              <a:defRPr/>
            </a:lvl3pPr>
            <a:lvl4pPr marL="1657350" indent="-285750">
              <a:buFont typeface="Arial" panose="020B0604020202020204" pitchFamily="34" charset="0"/>
              <a:buChar char="•"/>
              <a:defRPr/>
            </a:lvl4pPr>
            <a:lvl5pPr marL="2114550" indent="-285750">
              <a:buFont typeface="Arial" panose="020B0604020202020204" pitchFamily="34" charset="0"/>
              <a:buChar char="•"/>
              <a:defRPr/>
            </a:lvl5pPr>
          </a:lstStyle>
          <a:p>
            <a:pPr lvl="0"/>
            <a:r>
              <a:rPr lang="en-GB"/>
              <a:t>PDL Document Number</a:t>
            </a:r>
            <a:endParaRPr lang="en-US"/>
          </a:p>
        </p:txBody>
      </p:sp>
      <p:sp>
        <p:nvSpPr>
          <p:cNvPr id="10" name="Content Placeholder 2">
            <a:extLst>
              <a:ext uri="{FF2B5EF4-FFF2-40B4-BE49-F238E27FC236}">
                <a16:creationId xmlns:a16="http://schemas.microsoft.com/office/drawing/2014/main" id="{A450F21C-EB83-3B4A-9E21-C717DAE60848}"/>
              </a:ext>
            </a:extLst>
          </p:cNvPr>
          <p:cNvSpPr>
            <a:spLocks noGrp="1"/>
          </p:cNvSpPr>
          <p:nvPr>
            <p:ph idx="12" hasCustomPrompt="1"/>
          </p:nvPr>
        </p:nvSpPr>
        <p:spPr>
          <a:xfrm>
            <a:off x="737400" y="5777451"/>
            <a:ext cx="10717200" cy="468000"/>
          </a:xfrm>
          <a:prstGeom prst="rect">
            <a:avLst/>
          </a:prstGeom>
        </p:spPr>
        <p:txBody>
          <a:bodyPr numCol="1"/>
          <a:lstStyle>
            <a:lvl1pPr marL="0" indent="0">
              <a:buFontTx/>
              <a:buNone/>
              <a:defRPr b="1"/>
            </a:lvl1pPr>
            <a:lvl2pPr marL="742950" indent="-285750">
              <a:buFont typeface="Arial" panose="020B0604020202020204" pitchFamily="34" charset="0"/>
              <a:buChar char="•"/>
              <a:defRPr/>
            </a:lvl2pPr>
            <a:lvl3pPr marL="1200150" indent="-285750">
              <a:buFont typeface="Arial" panose="020B0604020202020204" pitchFamily="34" charset="0"/>
              <a:buChar char="•"/>
              <a:defRPr/>
            </a:lvl3pPr>
            <a:lvl4pPr marL="1657350" indent="-285750">
              <a:buFont typeface="Arial" panose="020B0604020202020204" pitchFamily="34" charset="0"/>
              <a:buChar char="•"/>
              <a:defRPr/>
            </a:lvl4pPr>
            <a:lvl5pPr marL="2114550" indent="-285750">
              <a:buFont typeface="Arial" panose="020B0604020202020204" pitchFamily="34" charset="0"/>
              <a:buChar char="•"/>
              <a:defRPr/>
            </a:lvl5pPr>
          </a:lstStyle>
          <a:p>
            <a:pPr lvl="0"/>
            <a:r>
              <a:rPr lang="en-GB"/>
              <a:t>Click to add names or dates or delete</a:t>
            </a:r>
            <a:endParaRPr lang="en-US"/>
          </a:p>
        </p:txBody>
      </p:sp>
      <p:sp>
        <p:nvSpPr>
          <p:cNvPr id="2" name="Title 1">
            <a:extLst>
              <a:ext uri="{FF2B5EF4-FFF2-40B4-BE49-F238E27FC236}">
                <a16:creationId xmlns:a16="http://schemas.microsoft.com/office/drawing/2014/main" id="{1E8CE7D6-45BF-46FA-84A3-7A106B09F2FB}"/>
              </a:ext>
            </a:extLst>
          </p:cNvPr>
          <p:cNvSpPr>
            <a:spLocks noGrp="1"/>
          </p:cNvSpPr>
          <p:nvPr>
            <p:ph type="title"/>
          </p:nvPr>
        </p:nvSpPr>
        <p:spPr/>
        <p:txBody>
          <a:bodyPr/>
          <a:lstStyle/>
          <a:p>
            <a:r>
              <a:rPr lang="en-US"/>
              <a:t>Click to edit Master title style</a:t>
            </a:r>
            <a:endParaRPr lang="en-GB"/>
          </a:p>
        </p:txBody>
      </p:sp>
    </p:spTree>
    <p:extLst>
      <p:ext uri="{BB962C8B-B14F-4D97-AF65-F5344CB8AC3E}">
        <p14:creationId xmlns:p14="http://schemas.microsoft.com/office/powerpoint/2010/main" val="1509327710"/>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Contact Us">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886F1201-46BB-074C-A069-481EB43D5E5A}"/>
              </a:ext>
            </a:extLst>
          </p:cNvPr>
          <p:cNvSpPr>
            <a:spLocks noGrp="1"/>
          </p:cNvSpPr>
          <p:nvPr>
            <p:ph type="sldNum" sz="quarter" idx="10"/>
          </p:nvPr>
        </p:nvSpPr>
        <p:spPr/>
        <p:txBody>
          <a:bodyPr/>
          <a:lstStyle/>
          <a:p>
            <a:fld id="{1B33013B-E76C-6E44-8A81-6CFD1F417CD4}" type="slidenum">
              <a:rPr lang="en-US" smtClean="0"/>
              <a:pPr/>
              <a:t>‹#›</a:t>
            </a:fld>
            <a:endParaRPr lang="en-US" dirty="0"/>
          </a:p>
        </p:txBody>
      </p:sp>
    </p:spTree>
    <p:extLst>
      <p:ext uri="{BB962C8B-B14F-4D97-AF65-F5344CB8AC3E}">
        <p14:creationId xmlns:p14="http://schemas.microsoft.com/office/powerpoint/2010/main" val="580497935"/>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Custom Layout_DO NOT USE">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39F186CF-55FC-8040-A953-ABB5078913F6}"/>
              </a:ext>
            </a:extLst>
          </p:cNvPr>
          <p:cNvSpPr>
            <a:spLocks noGrp="1"/>
          </p:cNvSpPr>
          <p:nvPr>
            <p:ph type="sldNum" sz="quarter" idx="10"/>
          </p:nvPr>
        </p:nvSpPr>
        <p:spPr/>
        <p:txBody>
          <a:bodyPr/>
          <a:lstStyle/>
          <a:p>
            <a:fld id="{1B33013B-E76C-6E44-8A81-6CFD1F417CD4}" type="slidenum">
              <a:rPr lang="en-US" smtClean="0"/>
              <a:pPr/>
              <a:t>‹#›</a:t>
            </a:fld>
            <a:endParaRPr lang="en-US" dirty="0"/>
          </a:p>
        </p:txBody>
      </p:sp>
      <p:sp>
        <p:nvSpPr>
          <p:cNvPr id="4" name="object 6">
            <a:extLst>
              <a:ext uri="{FF2B5EF4-FFF2-40B4-BE49-F238E27FC236}">
                <a16:creationId xmlns:a16="http://schemas.microsoft.com/office/drawing/2014/main" id="{4077FC8B-555A-5145-8BD5-5669B439BE0D}"/>
              </a:ext>
            </a:extLst>
          </p:cNvPr>
          <p:cNvSpPr/>
          <p:nvPr userDrawn="1"/>
        </p:nvSpPr>
        <p:spPr>
          <a:xfrm>
            <a:off x="507936" y="1110100"/>
            <a:ext cx="11176128" cy="0"/>
          </a:xfrm>
          <a:custGeom>
            <a:avLst/>
            <a:gdLst/>
            <a:ahLst/>
            <a:cxnLst/>
            <a:rect l="l" t="t" r="r" b="b"/>
            <a:pathLst>
              <a:path w="18428970">
                <a:moveTo>
                  <a:pt x="0" y="0"/>
                </a:moveTo>
                <a:lnTo>
                  <a:pt x="18428758" y="0"/>
                </a:lnTo>
              </a:path>
            </a:pathLst>
          </a:custGeom>
          <a:ln w="19050">
            <a:solidFill>
              <a:srgbClr val="000000"/>
            </a:solidFill>
          </a:ln>
        </p:spPr>
        <p:txBody>
          <a:bodyPr wrap="square" lIns="0" tIns="0" rIns="0" bIns="0" rtlCol="0"/>
          <a:lstStyle/>
          <a:p>
            <a:endParaRPr sz="921" dirty="0"/>
          </a:p>
        </p:txBody>
      </p:sp>
      <p:grpSp>
        <p:nvGrpSpPr>
          <p:cNvPr id="6" name="Group 5">
            <a:extLst>
              <a:ext uri="{FF2B5EF4-FFF2-40B4-BE49-F238E27FC236}">
                <a16:creationId xmlns:a16="http://schemas.microsoft.com/office/drawing/2014/main" id="{CB40C890-323E-486D-9A35-6736E411CFA2}"/>
              </a:ext>
            </a:extLst>
          </p:cNvPr>
          <p:cNvGrpSpPr/>
          <p:nvPr userDrawn="1"/>
        </p:nvGrpSpPr>
        <p:grpSpPr>
          <a:xfrm>
            <a:off x="507936" y="1478513"/>
            <a:ext cx="11159054" cy="873442"/>
            <a:chOff x="507936" y="1491173"/>
            <a:chExt cx="11159054" cy="873442"/>
          </a:xfrm>
        </p:grpSpPr>
        <p:grpSp>
          <p:nvGrpSpPr>
            <p:cNvPr id="7" name="Group 6">
              <a:extLst>
                <a:ext uri="{FF2B5EF4-FFF2-40B4-BE49-F238E27FC236}">
                  <a16:creationId xmlns:a16="http://schemas.microsoft.com/office/drawing/2014/main" id="{3FEAB815-4A91-4168-949D-04E712FAAD3E}"/>
                </a:ext>
              </a:extLst>
            </p:cNvPr>
            <p:cNvGrpSpPr/>
            <p:nvPr/>
          </p:nvGrpSpPr>
          <p:grpSpPr>
            <a:xfrm>
              <a:off x="507936" y="1491176"/>
              <a:ext cx="1475609" cy="873439"/>
              <a:chOff x="9412786" y="1983545"/>
              <a:chExt cx="1475609" cy="873439"/>
            </a:xfrm>
          </p:grpSpPr>
          <p:sp>
            <p:nvSpPr>
              <p:cNvPr id="23" name="Rectangle 22">
                <a:extLst>
                  <a:ext uri="{FF2B5EF4-FFF2-40B4-BE49-F238E27FC236}">
                    <a16:creationId xmlns:a16="http://schemas.microsoft.com/office/drawing/2014/main" id="{14E72F67-6CE5-4438-B59A-BBF9254B848D}"/>
                  </a:ext>
                </a:extLst>
              </p:cNvPr>
              <p:cNvSpPr/>
              <p:nvPr/>
            </p:nvSpPr>
            <p:spPr>
              <a:xfrm>
                <a:off x="9412786" y="1983545"/>
                <a:ext cx="1475609" cy="873439"/>
              </a:xfrm>
              <a:prstGeom prst="rect">
                <a:avLst/>
              </a:prstGeom>
              <a:solidFill>
                <a:schemeClr val="bg1"/>
              </a:solidFill>
              <a:ln>
                <a:noFill/>
              </a:ln>
              <a:effectLst>
                <a:innerShdw dist="38100" dir="5400000">
                  <a:schemeClr val="bg1">
                    <a:lumMod val="85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24" name="Picture 23">
                <a:extLst>
                  <a:ext uri="{FF2B5EF4-FFF2-40B4-BE49-F238E27FC236}">
                    <a16:creationId xmlns:a16="http://schemas.microsoft.com/office/drawing/2014/main" id="{7148616D-A4C3-4923-9487-B2BD2F5CDA95}"/>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9467765" y="2308946"/>
                <a:ext cx="1407724" cy="179983"/>
              </a:xfrm>
              <a:prstGeom prst="rect">
                <a:avLst/>
              </a:prstGeom>
            </p:spPr>
          </p:pic>
        </p:grpSp>
        <p:grpSp>
          <p:nvGrpSpPr>
            <p:cNvPr id="8" name="Group 7">
              <a:extLst>
                <a:ext uri="{FF2B5EF4-FFF2-40B4-BE49-F238E27FC236}">
                  <a16:creationId xmlns:a16="http://schemas.microsoft.com/office/drawing/2014/main" id="{451C99DD-0007-4953-949F-89BD8508157F}"/>
                </a:ext>
              </a:extLst>
            </p:cNvPr>
            <p:cNvGrpSpPr/>
            <p:nvPr/>
          </p:nvGrpSpPr>
          <p:grpSpPr>
            <a:xfrm>
              <a:off x="2444625" y="1491176"/>
              <a:ext cx="1475609" cy="873439"/>
              <a:chOff x="9412786" y="1983545"/>
              <a:chExt cx="1475609" cy="873439"/>
            </a:xfrm>
          </p:grpSpPr>
          <p:sp>
            <p:nvSpPr>
              <p:cNvPr id="21" name="Rectangle 20">
                <a:extLst>
                  <a:ext uri="{FF2B5EF4-FFF2-40B4-BE49-F238E27FC236}">
                    <a16:creationId xmlns:a16="http://schemas.microsoft.com/office/drawing/2014/main" id="{92EADDB3-4F65-462E-A1AE-292BB9CA3960}"/>
                  </a:ext>
                </a:extLst>
              </p:cNvPr>
              <p:cNvSpPr/>
              <p:nvPr/>
            </p:nvSpPr>
            <p:spPr>
              <a:xfrm>
                <a:off x="9412786" y="1983545"/>
                <a:ext cx="1475609" cy="873439"/>
              </a:xfrm>
              <a:prstGeom prst="rect">
                <a:avLst/>
              </a:prstGeom>
              <a:solidFill>
                <a:schemeClr val="bg1"/>
              </a:solidFill>
              <a:ln>
                <a:noFill/>
              </a:ln>
              <a:effectLst>
                <a:innerShdw dist="38100" dir="5400000">
                  <a:schemeClr val="bg1">
                    <a:lumMod val="85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22" name="Picture 23">
                <a:extLst>
                  <a:ext uri="{FF2B5EF4-FFF2-40B4-BE49-F238E27FC236}">
                    <a16:creationId xmlns:a16="http://schemas.microsoft.com/office/drawing/2014/main" id="{A7D58446-D8DE-4779-B58D-D789DDBCB8F1}"/>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9558094" y="2118557"/>
                <a:ext cx="1160461" cy="588096"/>
              </a:xfrm>
              <a:prstGeom prst="rect">
                <a:avLst/>
              </a:prstGeom>
            </p:spPr>
          </p:pic>
        </p:grpSp>
        <p:grpSp>
          <p:nvGrpSpPr>
            <p:cNvPr id="9" name="Group 8">
              <a:extLst>
                <a:ext uri="{FF2B5EF4-FFF2-40B4-BE49-F238E27FC236}">
                  <a16:creationId xmlns:a16="http://schemas.microsoft.com/office/drawing/2014/main" id="{5AD7A07C-6EBF-4BEB-83B1-18726030837C}"/>
                </a:ext>
              </a:extLst>
            </p:cNvPr>
            <p:cNvGrpSpPr/>
            <p:nvPr/>
          </p:nvGrpSpPr>
          <p:grpSpPr>
            <a:xfrm>
              <a:off x="4381314" y="1491176"/>
              <a:ext cx="1475609" cy="873439"/>
              <a:chOff x="9412786" y="1983545"/>
              <a:chExt cx="1475609" cy="873439"/>
            </a:xfrm>
          </p:grpSpPr>
          <p:sp>
            <p:nvSpPr>
              <p:cNvPr id="19" name="Rectangle 18">
                <a:extLst>
                  <a:ext uri="{FF2B5EF4-FFF2-40B4-BE49-F238E27FC236}">
                    <a16:creationId xmlns:a16="http://schemas.microsoft.com/office/drawing/2014/main" id="{AC3E1CFA-67BD-4662-93AF-6AA08AAE57D7}"/>
                  </a:ext>
                </a:extLst>
              </p:cNvPr>
              <p:cNvSpPr/>
              <p:nvPr/>
            </p:nvSpPr>
            <p:spPr>
              <a:xfrm>
                <a:off x="9412786" y="1983545"/>
                <a:ext cx="1475609" cy="873439"/>
              </a:xfrm>
              <a:prstGeom prst="rect">
                <a:avLst/>
              </a:prstGeom>
              <a:solidFill>
                <a:schemeClr val="bg1"/>
              </a:solidFill>
              <a:ln>
                <a:noFill/>
              </a:ln>
              <a:effectLst>
                <a:innerShdw dist="38100" dir="5400000">
                  <a:schemeClr val="bg1">
                    <a:lumMod val="85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20" name="Picture 19">
                <a:extLst>
                  <a:ext uri="{FF2B5EF4-FFF2-40B4-BE49-F238E27FC236}">
                    <a16:creationId xmlns:a16="http://schemas.microsoft.com/office/drawing/2014/main" id="{F55CEBA8-EAB2-40A1-A966-E68B68E40F87}"/>
                  </a:ext>
                </a:extLst>
              </p:cNvPr>
              <p:cNvPicPr>
                <a:picLocks noChangeAspect="1"/>
              </p:cNvPicPr>
              <p:nvPr/>
            </p:nvPicPr>
            <p:blipFill>
              <a:blip r:embed="rId4" cstate="screen">
                <a:extLst>
                  <a:ext uri="{28A0092B-C50C-407E-A947-70E740481C1C}">
                    <a14:useLocalDpi xmlns:a14="http://schemas.microsoft.com/office/drawing/2010/main"/>
                  </a:ext>
                </a:extLst>
              </a:blip>
              <a:srcRect/>
              <a:stretch/>
            </p:blipFill>
            <p:spPr>
              <a:xfrm>
                <a:off x="9491845" y="2163528"/>
                <a:ext cx="1303070" cy="503853"/>
              </a:xfrm>
              <a:prstGeom prst="rect">
                <a:avLst/>
              </a:prstGeom>
            </p:spPr>
          </p:pic>
        </p:grpSp>
        <p:grpSp>
          <p:nvGrpSpPr>
            <p:cNvPr id="10" name="Group 9">
              <a:extLst>
                <a:ext uri="{FF2B5EF4-FFF2-40B4-BE49-F238E27FC236}">
                  <a16:creationId xmlns:a16="http://schemas.microsoft.com/office/drawing/2014/main" id="{A858E207-58B8-40EF-B76B-516A2E9B3D02}"/>
                </a:ext>
              </a:extLst>
            </p:cNvPr>
            <p:cNvGrpSpPr/>
            <p:nvPr/>
          </p:nvGrpSpPr>
          <p:grpSpPr>
            <a:xfrm>
              <a:off x="6318003" y="1491173"/>
              <a:ext cx="1475609" cy="873442"/>
              <a:chOff x="9412786" y="1983542"/>
              <a:chExt cx="1475609" cy="873442"/>
            </a:xfrm>
          </p:grpSpPr>
          <p:sp>
            <p:nvSpPr>
              <p:cNvPr id="17" name="Rectangle 16">
                <a:extLst>
                  <a:ext uri="{FF2B5EF4-FFF2-40B4-BE49-F238E27FC236}">
                    <a16:creationId xmlns:a16="http://schemas.microsoft.com/office/drawing/2014/main" id="{C46F1567-275C-4905-8749-04CA006F706D}"/>
                  </a:ext>
                </a:extLst>
              </p:cNvPr>
              <p:cNvSpPr/>
              <p:nvPr/>
            </p:nvSpPr>
            <p:spPr>
              <a:xfrm>
                <a:off x="9412786" y="1983545"/>
                <a:ext cx="1475609" cy="873439"/>
              </a:xfrm>
              <a:prstGeom prst="rect">
                <a:avLst/>
              </a:prstGeom>
              <a:solidFill>
                <a:schemeClr val="bg1"/>
              </a:solidFill>
              <a:ln>
                <a:noFill/>
              </a:ln>
              <a:effectLst>
                <a:innerShdw dist="38100" dir="5400000">
                  <a:schemeClr val="bg1">
                    <a:lumMod val="85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8" name="Picture 17">
                <a:extLst>
                  <a:ext uri="{FF2B5EF4-FFF2-40B4-BE49-F238E27FC236}">
                    <a16:creationId xmlns:a16="http://schemas.microsoft.com/office/drawing/2014/main" id="{C48BC81D-E3B9-4CB5-8D21-73882F96CD2E}"/>
                  </a:ext>
                </a:extLst>
              </p:cNvPr>
              <p:cNvPicPr>
                <a:picLocks noChangeAspect="1"/>
              </p:cNvPicPr>
              <p:nvPr/>
            </p:nvPicPr>
            <p:blipFill>
              <a:blip r:embed="rId5" cstate="screen">
                <a:extLst>
                  <a:ext uri="{28A0092B-C50C-407E-A947-70E740481C1C}">
                    <a14:useLocalDpi xmlns:a14="http://schemas.microsoft.com/office/drawing/2010/main"/>
                  </a:ext>
                </a:extLst>
              </a:blip>
              <a:srcRect/>
              <a:stretch/>
            </p:blipFill>
            <p:spPr>
              <a:xfrm>
                <a:off x="9688269" y="1983542"/>
                <a:ext cx="1030286" cy="711214"/>
              </a:xfrm>
              <a:prstGeom prst="rect">
                <a:avLst/>
              </a:prstGeom>
            </p:spPr>
          </p:pic>
        </p:grpSp>
        <p:grpSp>
          <p:nvGrpSpPr>
            <p:cNvPr id="11" name="Group 10">
              <a:extLst>
                <a:ext uri="{FF2B5EF4-FFF2-40B4-BE49-F238E27FC236}">
                  <a16:creationId xmlns:a16="http://schemas.microsoft.com/office/drawing/2014/main" id="{A71F17FD-52D7-4F02-8836-1207B1FDF23E}"/>
                </a:ext>
              </a:extLst>
            </p:cNvPr>
            <p:cNvGrpSpPr/>
            <p:nvPr/>
          </p:nvGrpSpPr>
          <p:grpSpPr>
            <a:xfrm>
              <a:off x="8254692" y="1491176"/>
              <a:ext cx="1475609" cy="873439"/>
              <a:chOff x="9412786" y="1983545"/>
              <a:chExt cx="1475609" cy="873439"/>
            </a:xfrm>
          </p:grpSpPr>
          <p:sp>
            <p:nvSpPr>
              <p:cNvPr id="15" name="Rectangle 14">
                <a:extLst>
                  <a:ext uri="{FF2B5EF4-FFF2-40B4-BE49-F238E27FC236}">
                    <a16:creationId xmlns:a16="http://schemas.microsoft.com/office/drawing/2014/main" id="{93EB3C86-5DC9-489D-8971-D86282CE856F}"/>
                  </a:ext>
                </a:extLst>
              </p:cNvPr>
              <p:cNvSpPr/>
              <p:nvPr/>
            </p:nvSpPr>
            <p:spPr>
              <a:xfrm>
                <a:off x="9412786" y="1983545"/>
                <a:ext cx="1475609" cy="873439"/>
              </a:xfrm>
              <a:prstGeom prst="rect">
                <a:avLst/>
              </a:prstGeom>
              <a:solidFill>
                <a:schemeClr val="bg1"/>
              </a:solidFill>
              <a:ln>
                <a:noFill/>
              </a:ln>
              <a:effectLst>
                <a:innerShdw dist="38100" dir="5400000">
                  <a:schemeClr val="bg1">
                    <a:lumMod val="85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6" name="Picture 15">
                <a:extLst>
                  <a:ext uri="{FF2B5EF4-FFF2-40B4-BE49-F238E27FC236}">
                    <a16:creationId xmlns:a16="http://schemas.microsoft.com/office/drawing/2014/main" id="{05889B32-B73F-45C4-A76A-AD04FF3321DC}"/>
                  </a:ext>
                </a:extLst>
              </p:cNvPr>
              <p:cNvPicPr>
                <a:picLocks noChangeAspect="1"/>
              </p:cNvPicPr>
              <p:nvPr/>
            </p:nvPicPr>
            <p:blipFill>
              <a:blip r:embed="rId6" cstate="screen">
                <a:extLst>
                  <a:ext uri="{28A0092B-C50C-407E-A947-70E740481C1C}">
                    <a14:useLocalDpi xmlns:a14="http://schemas.microsoft.com/office/drawing/2010/main"/>
                  </a:ext>
                </a:extLst>
              </a:blip>
              <a:srcRect/>
              <a:stretch/>
            </p:blipFill>
            <p:spPr>
              <a:xfrm>
                <a:off x="9542727" y="2163528"/>
                <a:ext cx="1217434" cy="486974"/>
              </a:xfrm>
              <a:prstGeom prst="rect">
                <a:avLst/>
              </a:prstGeom>
            </p:spPr>
          </p:pic>
        </p:grpSp>
        <p:grpSp>
          <p:nvGrpSpPr>
            <p:cNvPr id="12" name="Group 11">
              <a:extLst>
                <a:ext uri="{FF2B5EF4-FFF2-40B4-BE49-F238E27FC236}">
                  <a16:creationId xmlns:a16="http://schemas.microsoft.com/office/drawing/2014/main" id="{1824C749-DF2B-4DE0-B42C-A97013711F77}"/>
                </a:ext>
              </a:extLst>
            </p:cNvPr>
            <p:cNvGrpSpPr/>
            <p:nvPr/>
          </p:nvGrpSpPr>
          <p:grpSpPr>
            <a:xfrm>
              <a:off x="10191381" y="1491176"/>
              <a:ext cx="1475609" cy="873439"/>
              <a:chOff x="9412786" y="1983545"/>
              <a:chExt cx="1475609" cy="873439"/>
            </a:xfrm>
          </p:grpSpPr>
          <p:sp>
            <p:nvSpPr>
              <p:cNvPr id="13" name="Rectangle 12">
                <a:extLst>
                  <a:ext uri="{FF2B5EF4-FFF2-40B4-BE49-F238E27FC236}">
                    <a16:creationId xmlns:a16="http://schemas.microsoft.com/office/drawing/2014/main" id="{B6A0CBEC-AEB8-4B47-94AB-58012F0EA4B2}"/>
                  </a:ext>
                </a:extLst>
              </p:cNvPr>
              <p:cNvSpPr/>
              <p:nvPr/>
            </p:nvSpPr>
            <p:spPr>
              <a:xfrm>
                <a:off x="9412786" y="1983545"/>
                <a:ext cx="1475609" cy="873439"/>
              </a:xfrm>
              <a:prstGeom prst="rect">
                <a:avLst/>
              </a:prstGeom>
              <a:solidFill>
                <a:schemeClr val="bg1"/>
              </a:solidFill>
              <a:ln>
                <a:noFill/>
              </a:ln>
              <a:effectLst>
                <a:innerShdw dist="38100" dir="5400000">
                  <a:schemeClr val="bg1">
                    <a:lumMod val="85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4" name="Picture 13">
                <a:extLst>
                  <a:ext uri="{FF2B5EF4-FFF2-40B4-BE49-F238E27FC236}">
                    <a16:creationId xmlns:a16="http://schemas.microsoft.com/office/drawing/2014/main" id="{60E33A53-AFEE-47E7-BC9C-B0E52F8DFA7A}"/>
                  </a:ext>
                </a:extLst>
              </p:cNvPr>
              <p:cNvPicPr>
                <a:picLocks noChangeAspect="1"/>
              </p:cNvPicPr>
              <p:nvPr/>
            </p:nvPicPr>
            <p:blipFill>
              <a:blip r:embed="rId7" cstate="screen">
                <a:extLst>
                  <a:ext uri="{28A0092B-C50C-407E-A947-70E740481C1C}">
                    <a14:useLocalDpi xmlns:a14="http://schemas.microsoft.com/office/drawing/2010/main"/>
                  </a:ext>
                </a:extLst>
              </a:blip>
              <a:srcRect/>
              <a:stretch/>
            </p:blipFill>
            <p:spPr>
              <a:xfrm>
                <a:off x="9812594" y="2085133"/>
                <a:ext cx="635923" cy="631071"/>
              </a:xfrm>
              <a:prstGeom prst="rect">
                <a:avLst/>
              </a:prstGeom>
            </p:spPr>
          </p:pic>
        </p:grpSp>
      </p:grpSp>
      <p:grpSp>
        <p:nvGrpSpPr>
          <p:cNvPr id="25" name="Group 24">
            <a:extLst>
              <a:ext uri="{FF2B5EF4-FFF2-40B4-BE49-F238E27FC236}">
                <a16:creationId xmlns:a16="http://schemas.microsoft.com/office/drawing/2014/main" id="{D85B6BA0-5342-4E56-B5AE-DBDAD1FA75D7}"/>
              </a:ext>
            </a:extLst>
          </p:cNvPr>
          <p:cNvGrpSpPr/>
          <p:nvPr userDrawn="1"/>
        </p:nvGrpSpPr>
        <p:grpSpPr>
          <a:xfrm>
            <a:off x="507936" y="2516170"/>
            <a:ext cx="11159054" cy="873439"/>
            <a:chOff x="507936" y="2912013"/>
            <a:chExt cx="11159054" cy="873439"/>
          </a:xfrm>
        </p:grpSpPr>
        <p:grpSp>
          <p:nvGrpSpPr>
            <p:cNvPr id="26" name="Group 25">
              <a:extLst>
                <a:ext uri="{FF2B5EF4-FFF2-40B4-BE49-F238E27FC236}">
                  <a16:creationId xmlns:a16="http://schemas.microsoft.com/office/drawing/2014/main" id="{E51E12B3-03A3-48F2-844A-27C29CBB90BF}"/>
                </a:ext>
              </a:extLst>
            </p:cNvPr>
            <p:cNvGrpSpPr/>
            <p:nvPr/>
          </p:nvGrpSpPr>
          <p:grpSpPr>
            <a:xfrm>
              <a:off x="507936" y="2912013"/>
              <a:ext cx="1475609" cy="873439"/>
              <a:chOff x="9412786" y="1983545"/>
              <a:chExt cx="1475609" cy="873439"/>
            </a:xfrm>
          </p:grpSpPr>
          <p:sp>
            <p:nvSpPr>
              <p:cNvPr id="42" name="Rectangle 41">
                <a:extLst>
                  <a:ext uri="{FF2B5EF4-FFF2-40B4-BE49-F238E27FC236}">
                    <a16:creationId xmlns:a16="http://schemas.microsoft.com/office/drawing/2014/main" id="{71C3C98C-006A-4C55-AFAF-88724E154BA5}"/>
                  </a:ext>
                </a:extLst>
              </p:cNvPr>
              <p:cNvSpPr/>
              <p:nvPr/>
            </p:nvSpPr>
            <p:spPr>
              <a:xfrm>
                <a:off x="9412786" y="1983545"/>
                <a:ext cx="1475609" cy="873439"/>
              </a:xfrm>
              <a:prstGeom prst="rect">
                <a:avLst/>
              </a:prstGeom>
              <a:solidFill>
                <a:schemeClr val="bg1"/>
              </a:solidFill>
              <a:ln>
                <a:noFill/>
              </a:ln>
              <a:effectLst>
                <a:innerShdw dist="38100" dir="5400000">
                  <a:schemeClr val="bg1">
                    <a:lumMod val="85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43" name="Picture 42">
                <a:extLst>
                  <a:ext uri="{FF2B5EF4-FFF2-40B4-BE49-F238E27FC236}">
                    <a16:creationId xmlns:a16="http://schemas.microsoft.com/office/drawing/2014/main" id="{C108116A-1226-4F65-8E10-57423BCDFC40}"/>
                  </a:ext>
                </a:extLst>
              </p:cNvPr>
              <p:cNvPicPr>
                <a:picLocks noChangeAspect="1"/>
              </p:cNvPicPr>
              <p:nvPr/>
            </p:nvPicPr>
            <p:blipFill>
              <a:blip r:embed="rId8" cstate="screen">
                <a:extLst>
                  <a:ext uri="{28A0092B-C50C-407E-A947-70E740481C1C}">
                    <a14:useLocalDpi xmlns:a14="http://schemas.microsoft.com/office/drawing/2010/main"/>
                  </a:ext>
                </a:extLst>
              </a:blip>
              <a:srcRect/>
              <a:stretch/>
            </p:blipFill>
            <p:spPr>
              <a:xfrm>
                <a:off x="9867770" y="2036233"/>
                <a:ext cx="556391" cy="621090"/>
              </a:xfrm>
              <a:prstGeom prst="rect">
                <a:avLst/>
              </a:prstGeom>
            </p:spPr>
          </p:pic>
        </p:grpSp>
        <p:grpSp>
          <p:nvGrpSpPr>
            <p:cNvPr id="27" name="Group 26">
              <a:extLst>
                <a:ext uri="{FF2B5EF4-FFF2-40B4-BE49-F238E27FC236}">
                  <a16:creationId xmlns:a16="http://schemas.microsoft.com/office/drawing/2014/main" id="{73402027-4773-41C7-A99C-3BE29BC3E0A6}"/>
                </a:ext>
              </a:extLst>
            </p:cNvPr>
            <p:cNvGrpSpPr/>
            <p:nvPr/>
          </p:nvGrpSpPr>
          <p:grpSpPr>
            <a:xfrm>
              <a:off x="2444625" y="2912013"/>
              <a:ext cx="1475609" cy="873439"/>
              <a:chOff x="9412786" y="1983545"/>
              <a:chExt cx="1475609" cy="873439"/>
            </a:xfrm>
          </p:grpSpPr>
          <p:sp>
            <p:nvSpPr>
              <p:cNvPr id="40" name="Rectangle 39">
                <a:extLst>
                  <a:ext uri="{FF2B5EF4-FFF2-40B4-BE49-F238E27FC236}">
                    <a16:creationId xmlns:a16="http://schemas.microsoft.com/office/drawing/2014/main" id="{A540B132-DE93-48C0-A5ED-9CE9D6CBBD8F}"/>
                  </a:ext>
                </a:extLst>
              </p:cNvPr>
              <p:cNvSpPr/>
              <p:nvPr/>
            </p:nvSpPr>
            <p:spPr>
              <a:xfrm>
                <a:off x="9412786" y="1983545"/>
                <a:ext cx="1475609" cy="873439"/>
              </a:xfrm>
              <a:prstGeom prst="rect">
                <a:avLst/>
              </a:prstGeom>
              <a:solidFill>
                <a:schemeClr val="bg1"/>
              </a:solidFill>
              <a:ln>
                <a:noFill/>
              </a:ln>
              <a:effectLst>
                <a:innerShdw dist="38100" dir="5400000">
                  <a:schemeClr val="bg1">
                    <a:lumMod val="85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41" name="Picture 40">
                <a:extLst>
                  <a:ext uri="{FF2B5EF4-FFF2-40B4-BE49-F238E27FC236}">
                    <a16:creationId xmlns:a16="http://schemas.microsoft.com/office/drawing/2014/main" id="{7D4979AC-1568-48B7-815C-335A925834C9}"/>
                  </a:ext>
                </a:extLst>
              </p:cNvPr>
              <p:cNvPicPr>
                <a:picLocks noChangeAspect="1"/>
              </p:cNvPicPr>
              <p:nvPr/>
            </p:nvPicPr>
            <p:blipFill rotWithShape="1">
              <a:blip r:embed="rId9" cstate="screen">
                <a:extLst>
                  <a:ext uri="{28A0092B-C50C-407E-A947-70E740481C1C}">
                    <a14:useLocalDpi xmlns:a14="http://schemas.microsoft.com/office/drawing/2010/main"/>
                  </a:ext>
                </a:extLst>
              </a:blip>
              <a:srcRect/>
              <a:stretch/>
            </p:blipFill>
            <p:spPr>
              <a:xfrm>
                <a:off x="9558095" y="2086900"/>
                <a:ext cx="1160460" cy="568128"/>
              </a:xfrm>
              <a:prstGeom prst="rect">
                <a:avLst/>
              </a:prstGeom>
            </p:spPr>
          </p:pic>
        </p:grpSp>
        <p:grpSp>
          <p:nvGrpSpPr>
            <p:cNvPr id="28" name="Group 27">
              <a:extLst>
                <a:ext uri="{FF2B5EF4-FFF2-40B4-BE49-F238E27FC236}">
                  <a16:creationId xmlns:a16="http://schemas.microsoft.com/office/drawing/2014/main" id="{253CDBE7-CD9F-4332-8B3B-D1D56552F5E4}"/>
                </a:ext>
              </a:extLst>
            </p:cNvPr>
            <p:cNvGrpSpPr/>
            <p:nvPr/>
          </p:nvGrpSpPr>
          <p:grpSpPr>
            <a:xfrm>
              <a:off x="4381314" y="2912013"/>
              <a:ext cx="1475609" cy="873439"/>
              <a:chOff x="9412786" y="1983545"/>
              <a:chExt cx="1475609" cy="873439"/>
            </a:xfrm>
          </p:grpSpPr>
          <p:sp>
            <p:nvSpPr>
              <p:cNvPr id="38" name="Rectangle 37">
                <a:extLst>
                  <a:ext uri="{FF2B5EF4-FFF2-40B4-BE49-F238E27FC236}">
                    <a16:creationId xmlns:a16="http://schemas.microsoft.com/office/drawing/2014/main" id="{FF5FCC7E-17C3-4E8F-9064-281132E63CCD}"/>
                  </a:ext>
                </a:extLst>
              </p:cNvPr>
              <p:cNvSpPr/>
              <p:nvPr/>
            </p:nvSpPr>
            <p:spPr>
              <a:xfrm>
                <a:off x="9412786" y="1983545"/>
                <a:ext cx="1475609" cy="873439"/>
              </a:xfrm>
              <a:prstGeom prst="rect">
                <a:avLst/>
              </a:prstGeom>
              <a:solidFill>
                <a:schemeClr val="bg1"/>
              </a:solidFill>
              <a:ln>
                <a:noFill/>
              </a:ln>
              <a:effectLst>
                <a:innerShdw dist="38100" dir="5400000">
                  <a:schemeClr val="bg1">
                    <a:lumMod val="85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39" name="Picture 38">
                <a:extLst>
                  <a:ext uri="{FF2B5EF4-FFF2-40B4-BE49-F238E27FC236}">
                    <a16:creationId xmlns:a16="http://schemas.microsoft.com/office/drawing/2014/main" id="{F7409D95-2AAB-4EFB-A6A7-EBD723582508}"/>
                  </a:ext>
                </a:extLst>
              </p:cNvPr>
              <p:cNvPicPr>
                <a:picLocks noChangeAspect="1"/>
              </p:cNvPicPr>
              <p:nvPr/>
            </p:nvPicPr>
            <p:blipFill rotWithShape="1">
              <a:blip r:embed="rId10" cstate="screen">
                <a:extLst>
                  <a:ext uri="{28A0092B-C50C-407E-A947-70E740481C1C}">
                    <a14:useLocalDpi xmlns:a14="http://schemas.microsoft.com/office/drawing/2010/main"/>
                  </a:ext>
                </a:extLst>
              </a:blip>
              <a:srcRect/>
              <a:stretch/>
            </p:blipFill>
            <p:spPr>
              <a:xfrm>
                <a:off x="9561529" y="2139057"/>
                <a:ext cx="1175296" cy="574953"/>
              </a:xfrm>
              <a:prstGeom prst="rect">
                <a:avLst/>
              </a:prstGeom>
            </p:spPr>
          </p:pic>
        </p:grpSp>
        <p:grpSp>
          <p:nvGrpSpPr>
            <p:cNvPr id="29" name="Group 28">
              <a:extLst>
                <a:ext uri="{FF2B5EF4-FFF2-40B4-BE49-F238E27FC236}">
                  <a16:creationId xmlns:a16="http://schemas.microsoft.com/office/drawing/2014/main" id="{F6967DFF-CFBC-428E-BE01-3BC6BDABB1AB}"/>
                </a:ext>
              </a:extLst>
            </p:cNvPr>
            <p:cNvGrpSpPr/>
            <p:nvPr/>
          </p:nvGrpSpPr>
          <p:grpSpPr>
            <a:xfrm>
              <a:off x="6318003" y="2912013"/>
              <a:ext cx="1475609" cy="873439"/>
              <a:chOff x="9412786" y="1983545"/>
              <a:chExt cx="1475609" cy="873439"/>
            </a:xfrm>
          </p:grpSpPr>
          <p:sp>
            <p:nvSpPr>
              <p:cNvPr id="36" name="Rectangle 35">
                <a:extLst>
                  <a:ext uri="{FF2B5EF4-FFF2-40B4-BE49-F238E27FC236}">
                    <a16:creationId xmlns:a16="http://schemas.microsoft.com/office/drawing/2014/main" id="{148C359B-5428-4297-B7C8-C6184B892BA0}"/>
                  </a:ext>
                </a:extLst>
              </p:cNvPr>
              <p:cNvSpPr/>
              <p:nvPr/>
            </p:nvSpPr>
            <p:spPr>
              <a:xfrm>
                <a:off x="9412786" y="1983545"/>
                <a:ext cx="1475609" cy="873439"/>
              </a:xfrm>
              <a:prstGeom prst="rect">
                <a:avLst/>
              </a:prstGeom>
              <a:solidFill>
                <a:schemeClr val="bg1"/>
              </a:solidFill>
              <a:ln>
                <a:noFill/>
              </a:ln>
              <a:effectLst>
                <a:innerShdw dist="38100" dir="5400000">
                  <a:schemeClr val="bg1">
                    <a:lumMod val="85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37" name="Picture 36">
                <a:extLst>
                  <a:ext uri="{FF2B5EF4-FFF2-40B4-BE49-F238E27FC236}">
                    <a16:creationId xmlns:a16="http://schemas.microsoft.com/office/drawing/2014/main" id="{4C6998A6-CEAE-4634-976E-6361C65203FC}"/>
                  </a:ext>
                </a:extLst>
              </p:cNvPr>
              <p:cNvPicPr>
                <a:picLocks noChangeAspect="1"/>
              </p:cNvPicPr>
              <p:nvPr/>
            </p:nvPicPr>
            <p:blipFill>
              <a:blip r:embed="rId11" cstate="screen">
                <a:extLst>
                  <a:ext uri="{28A0092B-C50C-407E-A947-70E740481C1C}">
                    <a14:useLocalDpi xmlns:a14="http://schemas.microsoft.com/office/drawing/2010/main"/>
                  </a:ext>
                </a:extLst>
              </a:blip>
              <a:srcRect/>
              <a:stretch/>
            </p:blipFill>
            <p:spPr>
              <a:xfrm>
                <a:off x="9704677" y="2245340"/>
                <a:ext cx="904736" cy="404116"/>
              </a:xfrm>
              <a:prstGeom prst="rect">
                <a:avLst/>
              </a:prstGeom>
            </p:spPr>
          </p:pic>
        </p:grpSp>
        <p:grpSp>
          <p:nvGrpSpPr>
            <p:cNvPr id="30" name="Group 29">
              <a:extLst>
                <a:ext uri="{FF2B5EF4-FFF2-40B4-BE49-F238E27FC236}">
                  <a16:creationId xmlns:a16="http://schemas.microsoft.com/office/drawing/2014/main" id="{274550D8-2B41-404A-AD04-43229B6FCE79}"/>
                </a:ext>
              </a:extLst>
            </p:cNvPr>
            <p:cNvGrpSpPr/>
            <p:nvPr/>
          </p:nvGrpSpPr>
          <p:grpSpPr>
            <a:xfrm>
              <a:off x="8254692" y="2912013"/>
              <a:ext cx="1475609" cy="873439"/>
              <a:chOff x="9412786" y="1983545"/>
              <a:chExt cx="1475609" cy="873439"/>
            </a:xfrm>
          </p:grpSpPr>
          <p:sp>
            <p:nvSpPr>
              <p:cNvPr id="34" name="Rectangle 33">
                <a:extLst>
                  <a:ext uri="{FF2B5EF4-FFF2-40B4-BE49-F238E27FC236}">
                    <a16:creationId xmlns:a16="http://schemas.microsoft.com/office/drawing/2014/main" id="{95EF5576-2493-4C1B-9A23-D817D149B9D1}"/>
                  </a:ext>
                </a:extLst>
              </p:cNvPr>
              <p:cNvSpPr/>
              <p:nvPr/>
            </p:nvSpPr>
            <p:spPr>
              <a:xfrm>
                <a:off x="9412786" y="1983545"/>
                <a:ext cx="1475609" cy="873439"/>
              </a:xfrm>
              <a:prstGeom prst="rect">
                <a:avLst/>
              </a:prstGeom>
              <a:solidFill>
                <a:schemeClr val="bg1"/>
              </a:solidFill>
              <a:ln>
                <a:noFill/>
              </a:ln>
              <a:effectLst>
                <a:innerShdw dist="38100" dir="5400000">
                  <a:schemeClr val="bg1">
                    <a:lumMod val="85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35" name="Picture 34">
                <a:extLst>
                  <a:ext uri="{FF2B5EF4-FFF2-40B4-BE49-F238E27FC236}">
                    <a16:creationId xmlns:a16="http://schemas.microsoft.com/office/drawing/2014/main" id="{EC2284B4-382D-4EBD-854B-CAB264DE20D1}"/>
                  </a:ext>
                </a:extLst>
              </p:cNvPr>
              <p:cNvPicPr>
                <a:picLocks noChangeAspect="1"/>
              </p:cNvPicPr>
              <p:nvPr/>
            </p:nvPicPr>
            <p:blipFill>
              <a:blip r:embed="rId12" cstate="screen">
                <a:extLst>
                  <a:ext uri="{28A0092B-C50C-407E-A947-70E740481C1C}">
                    <a14:useLocalDpi xmlns:a14="http://schemas.microsoft.com/office/drawing/2010/main"/>
                  </a:ext>
                </a:extLst>
              </a:blip>
              <a:srcRect/>
              <a:stretch/>
            </p:blipFill>
            <p:spPr>
              <a:xfrm>
                <a:off x="9521916" y="2337192"/>
                <a:ext cx="1238244" cy="320131"/>
              </a:xfrm>
              <a:prstGeom prst="rect">
                <a:avLst/>
              </a:prstGeom>
            </p:spPr>
          </p:pic>
        </p:grpSp>
        <p:grpSp>
          <p:nvGrpSpPr>
            <p:cNvPr id="31" name="Group 30">
              <a:extLst>
                <a:ext uri="{FF2B5EF4-FFF2-40B4-BE49-F238E27FC236}">
                  <a16:creationId xmlns:a16="http://schemas.microsoft.com/office/drawing/2014/main" id="{2837C027-28A5-424A-A8C6-667A4DB638CE}"/>
                </a:ext>
              </a:extLst>
            </p:cNvPr>
            <p:cNvGrpSpPr/>
            <p:nvPr/>
          </p:nvGrpSpPr>
          <p:grpSpPr>
            <a:xfrm>
              <a:off x="10191381" y="2912013"/>
              <a:ext cx="1475609" cy="873439"/>
              <a:chOff x="9412786" y="1983545"/>
              <a:chExt cx="1475609" cy="873439"/>
            </a:xfrm>
          </p:grpSpPr>
          <p:sp>
            <p:nvSpPr>
              <p:cNvPr id="32" name="Rectangle 31">
                <a:extLst>
                  <a:ext uri="{FF2B5EF4-FFF2-40B4-BE49-F238E27FC236}">
                    <a16:creationId xmlns:a16="http://schemas.microsoft.com/office/drawing/2014/main" id="{6B072D8F-AEC9-43D2-9D4E-787A6F0F8B1E}"/>
                  </a:ext>
                </a:extLst>
              </p:cNvPr>
              <p:cNvSpPr/>
              <p:nvPr/>
            </p:nvSpPr>
            <p:spPr>
              <a:xfrm>
                <a:off x="9412786" y="1983545"/>
                <a:ext cx="1475609" cy="873439"/>
              </a:xfrm>
              <a:prstGeom prst="rect">
                <a:avLst/>
              </a:prstGeom>
              <a:solidFill>
                <a:schemeClr val="bg1"/>
              </a:solidFill>
              <a:ln>
                <a:noFill/>
              </a:ln>
              <a:effectLst>
                <a:innerShdw dist="38100" dir="5400000">
                  <a:schemeClr val="bg1">
                    <a:lumMod val="85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33" name="Picture 53">
                <a:extLst>
                  <a:ext uri="{FF2B5EF4-FFF2-40B4-BE49-F238E27FC236}">
                    <a16:creationId xmlns:a16="http://schemas.microsoft.com/office/drawing/2014/main" id="{AE176F5E-F1DA-4537-ADC1-5F074AE54F6D}"/>
                  </a:ext>
                </a:extLst>
              </p:cNvPr>
              <p:cNvPicPr>
                <a:picLocks noChangeAspect="1"/>
              </p:cNvPicPr>
              <p:nvPr/>
            </p:nvPicPr>
            <p:blipFill>
              <a:blip r:embed="rId13" cstate="screen">
                <a:extLst>
                  <a:ext uri="{28A0092B-C50C-407E-A947-70E740481C1C}">
                    <a14:useLocalDpi xmlns:a14="http://schemas.microsoft.com/office/drawing/2010/main"/>
                  </a:ext>
                </a:extLst>
              </a:blip>
              <a:srcRect/>
              <a:stretch/>
            </p:blipFill>
            <p:spPr>
              <a:xfrm>
                <a:off x="9827584" y="2033982"/>
                <a:ext cx="590953" cy="673893"/>
              </a:xfrm>
              <a:prstGeom prst="rect">
                <a:avLst/>
              </a:prstGeom>
            </p:spPr>
          </p:pic>
        </p:grpSp>
      </p:grpSp>
      <p:grpSp>
        <p:nvGrpSpPr>
          <p:cNvPr id="44" name="Group 43">
            <a:extLst>
              <a:ext uri="{FF2B5EF4-FFF2-40B4-BE49-F238E27FC236}">
                <a16:creationId xmlns:a16="http://schemas.microsoft.com/office/drawing/2014/main" id="{12B6A565-CA26-4A65-8390-5DD83115837D}"/>
              </a:ext>
            </a:extLst>
          </p:cNvPr>
          <p:cNvGrpSpPr/>
          <p:nvPr userDrawn="1"/>
        </p:nvGrpSpPr>
        <p:grpSpPr>
          <a:xfrm>
            <a:off x="507936" y="3553824"/>
            <a:ext cx="11159054" cy="873439"/>
            <a:chOff x="507936" y="3981158"/>
            <a:chExt cx="11159054" cy="873439"/>
          </a:xfrm>
        </p:grpSpPr>
        <p:grpSp>
          <p:nvGrpSpPr>
            <p:cNvPr id="45" name="Group 44">
              <a:extLst>
                <a:ext uri="{FF2B5EF4-FFF2-40B4-BE49-F238E27FC236}">
                  <a16:creationId xmlns:a16="http://schemas.microsoft.com/office/drawing/2014/main" id="{D960926C-9A63-4A42-93C0-24F760AFB78D}"/>
                </a:ext>
              </a:extLst>
            </p:cNvPr>
            <p:cNvGrpSpPr/>
            <p:nvPr/>
          </p:nvGrpSpPr>
          <p:grpSpPr>
            <a:xfrm>
              <a:off x="507936" y="3981158"/>
              <a:ext cx="1475609" cy="873439"/>
              <a:chOff x="9412786" y="1983545"/>
              <a:chExt cx="1475609" cy="873439"/>
            </a:xfrm>
          </p:grpSpPr>
          <p:sp>
            <p:nvSpPr>
              <p:cNvPr id="61" name="Rectangle 60">
                <a:extLst>
                  <a:ext uri="{FF2B5EF4-FFF2-40B4-BE49-F238E27FC236}">
                    <a16:creationId xmlns:a16="http://schemas.microsoft.com/office/drawing/2014/main" id="{07051E0B-DE10-41EB-8B04-BB2AC8B53265}"/>
                  </a:ext>
                </a:extLst>
              </p:cNvPr>
              <p:cNvSpPr/>
              <p:nvPr/>
            </p:nvSpPr>
            <p:spPr>
              <a:xfrm>
                <a:off x="9412786" y="1983545"/>
                <a:ext cx="1475609" cy="873439"/>
              </a:xfrm>
              <a:prstGeom prst="rect">
                <a:avLst/>
              </a:prstGeom>
              <a:solidFill>
                <a:schemeClr val="bg1"/>
              </a:solidFill>
              <a:ln>
                <a:noFill/>
              </a:ln>
              <a:effectLst>
                <a:innerShdw dist="38100" dir="5400000">
                  <a:schemeClr val="bg1">
                    <a:lumMod val="85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62" name="Picture 61">
                <a:extLst>
                  <a:ext uri="{FF2B5EF4-FFF2-40B4-BE49-F238E27FC236}">
                    <a16:creationId xmlns:a16="http://schemas.microsoft.com/office/drawing/2014/main" id="{8866C2B8-3525-4B72-8A71-10D199B3FFFD}"/>
                  </a:ext>
                </a:extLst>
              </p:cNvPr>
              <p:cNvPicPr>
                <a:picLocks noChangeAspect="1"/>
              </p:cNvPicPr>
              <p:nvPr/>
            </p:nvPicPr>
            <p:blipFill>
              <a:blip r:embed="rId14" cstate="screen">
                <a:extLst>
                  <a:ext uri="{28A0092B-C50C-407E-A947-70E740481C1C}">
                    <a14:useLocalDpi xmlns:a14="http://schemas.microsoft.com/office/drawing/2010/main"/>
                  </a:ext>
                </a:extLst>
              </a:blip>
              <a:srcRect/>
              <a:stretch/>
            </p:blipFill>
            <p:spPr>
              <a:xfrm>
                <a:off x="9435650" y="2378719"/>
                <a:ext cx="1420630" cy="99576"/>
              </a:xfrm>
              <a:prstGeom prst="rect">
                <a:avLst/>
              </a:prstGeom>
            </p:spPr>
          </p:pic>
        </p:grpSp>
        <p:grpSp>
          <p:nvGrpSpPr>
            <p:cNvPr id="46" name="Group 45">
              <a:extLst>
                <a:ext uri="{FF2B5EF4-FFF2-40B4-BE49-F238E27FC236}">
                  <a16:creationId xmlns:a16="http://schemas.microsoft.com/office/drawing/2014/main" id="{BCB04A91-A0A3-42ED-885B-244891E48A6F}"/>
                </a:ext>
              </a:extLst>
            </p:cNvPr>
            <p:cNvGrpSpPr/>
            <p:nvPr/>
          </p:nvGrpSpPr>
          <p:grpSpPr>
            <a:xfrm>
              <a:off x="2444625" y="3981158"/>
              <a:ext cx="1475609" cy="873439"/>
              <a:chOff x="9412786" y="1983545"/>
              <a:chExt cx="1475609" cy="873439"/>
            </a:xfrm>
          </p:grpSpPr>
          <p:sp>
            <p:nvSpPr>
              <p:cNvPr id="59" name="Rectangle 58">
                <a:extLst>
                  <a:ext uri="{FF2B5EF4-FFF2-40B4-BE49-F238E27FC236}">
                    <a16:creationId xmlns:a16="http://schemas.microsoft.com/office/drawing/2014/main" id="{48886B5B-43A9-40E2-8119-A068DA805D57}"/>
                  </a:ext>
                </a:extLst>
              </p:cNvPr>
              <p:cNvSpPr/>
              <p:nvPr/>
            </p:nvSpPr>
            <p:spPr>
              <a:xfrm>
                <a:off x="9412786" y="1983545"/>
                <a:ext cx="1475609" cy="873439"/>
              </a:xfrm>
              <a:prstGeom prst="rect">
                <a:avLst/>
              </a:prstGeom>
              <a:solidFill>
                <a:schemeClr val="bg1"/>
              </a:solidFill>
              <a:ln>
                <a:noFill/>
              </a:ln>
              <a:effectLst>
                <a:innerShdw dist="38100" dir="5400000">
                  <a:schemeClr val="bg1">
                    <a:lumMod val="85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60" name="Picture 57">
                <a:extLst>
                  <a:ext uri="{FF2B5EF4-FFF2-40B4-BE49-F238E27FC236}">
                    <a16:creationId xmlns:a16="http://schemas.microsoft.com/office/drawing/2014/main" id="{9806259A-12CF-4DE7-A674-EBEE49DA0BA1}"/>
                  </a:ext>
                </a:extLst>
              </p:cNvPr>
              <p:cNvPicPr>
                <a:picLocks noChangeAspect="1"/>
              </p:cNvPicPr>
              <p:nvPr/>
            </p:nvPicPr>
            <p:blipFill>
              <a:blip r:embed="rId15">
                <a:extLst>
                  <a:ext uri="{96DAC541-7B7A-43D3-8B79-37D633B846F1}">
                    <asvg:svgBlip xmlns:asvg="http://schemas.microsoft.com/office/drawing/2016/SVG/main" r:embed="rId16"/>
                  </a:ext>
                </a:extLst>
              </a:blip>
              <a:srcRect/>
              <a:stretch/>
            </p:blipFill>
            <p:spPr>
              <a:xfrm>
                <a:off x="9643666" y="2257418"/>
                <a:ext cx="1020195" cy="347794"/>
              </a:xfrm>
              <a:prstGeom prst="rect">
                <a:avLst/>
              </a:prstGeom>
            </p:spPr>
          </p:pic>
        </p:grpSp>
        <p:grpSp>
          <p:nvGrpSpPr>
            <p:cNvPr id="47" name="Group 46">
              <a:extLst>
                <a:ext uri="{FF2B5EF4-FFF2-40B4-BE49-F238E27FC236}">
                  <a16:creationId xmlns:a16="http://schemas.microsoft.com/office/drawing/2014/main" id="{D064BA80-E9C3-48F0-9922-C2ED60176E41}"/>
                </a:ext>
              </a:extLst>
            </p:cNvPr>
            <p:cNvGrpSpPr/>
            <p:nvPr/>
          </p:nvGrpSpPr>
          <p:grpSpPr>
            <a:xfrm>
              <a:off x="4381314" y="3981158"/>
              <a:ext cx="1475609" cy="873439"/>
              <a:chOff x="9412786" y="1983545"/>
              <a:chExt cx="1475609" cy="873439"/>
            </a:xfrm>
          </p:grpSpPr>
          <p:sp>
            <p:nvSpPr>
              <p:cNvPr id="57" name="Rectangle 56">
                <a:extLst>
                  <a:ext uri="{FF2B5EF4-FFF2-40B4-BE49-F238E27FC236}">
                    <a16:creationId xmlns:a16="http://schemas.microsoft.com/office/drawing/2014/main" id="{31BA8185-C145-405F-9A6B-7F1728F29004}"/>
                  </a:ext>
                </a:extLst>
              </p:cNvPr>
              <p:cNvSpPr/>
              <p:nvPr/>
            </p:nvSpPr>
            <p:spPr>
              <a:xfrm>
                <a:off x="9412786" y="1983545"/>
                <a:ext cx="1475609" cy="873439"/>
              </a:xfrm>
              <a:prstGeom prst="rect">
                <a:avLst/>
              </a:prstGeom>
              <a:solidFill>
                <a:schemeClr val="bg1"/>
              </a:solidFill>
              <a:ln>
                <a:noFill/>
              </a:ln>
              <a:effectLst>
                <a:innerShdw dist="38100" dir="5400000">
                  <a:schemeClr val="bg1">
                    <a:lumMod val="85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58" name="Picture 57">
                <a:extLst>
                  <a:ext uri="{FF2B5EF4-FFF2-40B4-BE49-F238E27FC236}">
                    <a16:creationId xmlns:a16="http://schemas.microsoft.com/office/drawing/2014/main" id="{005FC8CE-E6F7-41FE-81FB-5249C2CA04AF}"/>
                  </a:ext>
                </a:extLst>
              </p:cNvPr>
              <p:cNvPicPr>
                <a:picLocks noChangeAspect="1"/>
              </p:cNvPicPr>
              <p:nvPr/>
            </p:nvPicPr>
            <p:blipFill>
              <a:blip r:embed="rId17" cstate="screen">
                <a:extLst>
                  <a:ext uri="{28A0092B-C50C-407E-A947-70E740481C1C}">
                    <a14:useLocalDpi xmlns:a14="http://schemas.microsoft.com/office/drawing/2010/main"/>
                  </a:ext>
                </a:extLst>
              </a:blip>
              <a:srcRect/>
              <a:stretch/>
            </p:blipFill>
            <p:spPr>
              <a:xfrm>
                <a:off x="9618679" y="2128115"/>
                <a:ext cx="1038662" cy="584247"/>
              </a:xfrm>
              <a:prstGeom prst="rect">
                <a:avLst/>
              </a:prstGeom>
            </p:spPr>
          </p:pic>
        </p:grpSp>
        <p:grpSp>
          <p:nvGrpSpPr>
            <p:cNvPr id="48" name="Group 47">
              <a:extLst>
                <a:ext uri="{FF2B5EF4-FFF2-40B4-BE49-F238E27FC236}">
                  <a16:creationId xmlns:a16="http://schemas.microsoft.com/office/drawing/2014/main" id="{55C44D89-3392-499C-85F1-5A3F4BA09DE1}"/>
                </a:ext>
              </a:extLst>
            </p:cNvPr>
            <p:cNvGrpSpPr/>
            <p:nvPr/>
          </p:nvGrpSpPr>
          <p:grpSpPr>
            <a:xfrm>
              <a:off x="6318003" y="3981158"/>
              <a:ext cx="1475609" cy="873439"/>
              <a:chOff x="9412786" y="1983545"/>
              <a:chExt cx="1475609" cy="873439"/>
            </a:xfrm>
          </p:grpSpPr>
          <p:sp>
            <p:nvSpPr>
              <p:cNvPr id="55" name="Rectangle 54">
                <a:extLst>
                  <a:ext uri="{FF2B5EF4-FFF2-40B4-BE49-F238E27FC236}">
                    <a16:creationId xmlns:a16="http://schemas.microsoft.com/office/drawing/2014/main" id="{19B6400D-198F-4D4F-BF0F-3E8BFD112770}"/>
                  </a:ext>
                </a:extLst>
              </p:cNvPr>
              <p:cNvSpPr/>
              <p:nvPr/>
            </p:nvSpPr>
            <p:spPr>
              <a:xfrm>
                <a:off x="9412786" y="1983545"/>
                <a:ext cx="1475609" cy="873439"/>
              </a:xfrm>
              <a:prstGeom prst="rect">
                <a:avLst/>
              </a:prstGeom>
              <a:solidFill>
                <a:schemeClr val="bg1"/>
              </a:solidFill>
              <a:ln>
                <a:noFill/>
              </a:ln>
              <a:effectLst>
                <a:innerShdw dist="38100" dir="5400000">
                  <a:schemeClr val="bg1">
                    <a:lumMod val="85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56" name="Picture 55">
                <a:extLst>
                  <a:ext uri="{FF2B5EF4-FFF2-40B4-BE49-F238E27FC236}">
                    <a16:creationId xmlns:a16="http://schemas.microsoft.com/office/drawing/2014/main" id="{8A1BCB98-74CA-4853-B23B-60053107F62F}"/>
                  </a:ext>
                </a:extLst>
              </p:cNvPr>
              <p:cNvPicPr>
                <a:picLocks noChangeAspect="1"/>
              </p:cNvPicPr>
              <p:nvPr/>
            </p:nvPicPr>
            <p:blipFill rotWithShape="1">
              <a:blip r:embed="rId18" cstate="screen">
                <a:extLst>
                  <a:ext uri="{28A0092B-C50C-407E-A947-70E740481C1C}">
                    <a14:useLocalDpi xmlns:a14="http://schemas.microsoft.com/office/drawing/2010/main"/>
                  </a:ext>
                </a:extLst>
              </a:blip>
              <a:srcRect/>
              <a:stretch/>
            </p:blipFill>
            <p:spPr>
              <a:xfrm>
                <a:off x="9704678" y="2077314"/>
                <a:ext cx="939744" cy="584247"/>
              </a:xfrm>
              <a:prstGeom prst="rect">
                <a:avLst/>
              </a:prstGeom>
            </p:spPr>
          </p:pic>
        </p:grpSp>
        <p:grpSp>
          <p:nvGrpSpPr>
            <p:cNvPr id="49" name="Group 48">
              <a:extLst>
                <a:ext uri="{FF2B5EF4-FFF2-40B4-BE49-F238E27FC236}">
                  <a16:creationId xmlns:a16="http://schemas.microsoft.com/office/drawing/2014/main" id="{EF808039-6A3D-4F8B-8D32-1D7130E7B8A1}"/>
                </a:ext>
              </a:extLst>
            </p:cNvPr>
            <p:cNvGrpSpPr/>
            <p:nvPr/>
          </p:nvGrpSpPr>
          <p:grpSpPr>
            <a:xfrm>
              <a:off x="8254692" y="3981158"/>
              <a:ext cx="1475609" cy="873439"/>
              <a:chOff x="9412786" y="1983545"/>
              <a:chExt cx="1475609" cy="873439"/>
            </a:xfrm>
          </p:grpSpPr>
          <p:sp>
            <p:nvSpPr>
              <p:cNvPr id="53" name="Rectangle 52">
                <a:extLst>
                  <a:ext uri="{FF2B5EF4-FFF2-40B4-BE49-F238E27FC236}">
                    <a16:creationId xmlns:a16="http://schemas.microsoft.com/office/drawing/2014/main" id="{69480467-8999-4465-BC16-1E8DD798BEC8}"/>
                  </a:ext>
                </a:extLst>
              </p:cNvPr>
              <p:cNvSpPr/>
              <p:nvPr/>
            </p:nvSpPr>
            <p:spPr>
              <a:xfrm>
                <a:off x="9412786" y="1983545"/>
                <a:ext cx="1475609" cy="873439"/>
              </a:xfrm>
              <a:prstGeom prst="rect">
                <a:avLst/>
              </a:prstGeom>
              <a:solidFill>
                <a:schemeClr val="bg1"/>
              </a:solidFill>
              <a:ln>
                <a:noFill/>
              </a:ln>
              <a:effectLst>
                <a:innerShdw dist="38100" dir="5400000">
                  <a:schemeClr val="bg1">
                    <a:lumMod val="85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54" name="Picture 53">
                <a:extLst>
                  <a:ext uri="{FF2B5EF4-FFF2-40B4-BE49-F238E27FC236}">
                    <a16:creationId xmlns:a16="http://schemas.microsoft.com/office/drawing/2014/main" id="{70FCAB5F-7750-49EE-94F1-E245B741957F}"/>
                  </a:ext>
                </a:extLst>
              </p:cNvPr>
              <p:cNvPicPr>
                <a:picLocks noChangeAspect="1"/>
              </p:cNvPicPr>
              <p:nvPr/>
            </p:nvPicPr>
            <p:blipFill>
              <a:blip r:embed="rId19" cstate="screen">
                <a:extLst>
                  <a:ext uri="{28A0092B-C50C-407E-A947-70E740481C1C}">
                    <a14:useLocalDpi xmlns:a14="http://schemas.microsoft.com/office/drawing/2010/main"/>
                  </a:ext>
                </a:extLst>
              </a:blip>
              <a:srcRect/>
              <a:stretch/>
            </p:blipFill>
            <p:spPr>
              <a:xfrm>
                <a:off x="9517327" y="2147165"/>
                <a:ext cx="1366381" cy="539200"/>
              </a:xfrm>
              <a:prstGeom prst="rect">
                <a:avLst/>
              </a:prstGeom>
            </p:spPr>
          </p:pic>
        </p:grpSp>
        <p:grpSp>
          <p:nvGrpSpPr>
            <p:cNvPr id="50" name="Group 49">
              <a:extLst>
                <a:ext uri="{FF2B5EF4-FFF2-40B4-BE49-F238E27FC236}">
                  <a16:creationId xmlns:a16="http://schemas.microsoft.com/office/drawing/2014/main" id="{E5247B8B-EC56-437A-B96C-50C5C41D4BB5}"/>
                </a:ext>
              </a:extLst>
            </p:cNvPr>
            <p:cNvGrpSpPr/>
            <p:nvPr/>
          </p:nvGrpSpPr>
          <p:grpSpPr>
            <a:xfrm>
              <a:off x="10191381" y="3981158"/>
              <a:ext cx="1475609" cy="873439"/>
              <a:chOff x="9412786" y="1983545"/>
              <a:chExt cx="1475609" cy="873439"/>
            </a:xfrm>
          </p:grpSpPr>
          <p:sp>
            <p:nvSpPr>
              <p:cNvPr id="51" name="Rectangle 50">
                <a:extLst>
                  <a:ext uri="{FF2B5EF4-FFF2-40B4-BE49-F238E27FC236}">
                    <a16:creationId xmlns:a16="http://schemas.microsoft.com/office/drawing/2014/main" id="{B3A7AA55-796B-4D9D-B369-6855FEF982CA}"/>
                  </a:ext>
                </a:extLst>
              </p:cNvPr>
              <p:cNvSpPr/>
              <p:nvPr/>
            </p:nvSpPr>
            <p:spPr>
              <a:xfrm>
                <a:off x="9412786" y="1983545"/>
                <a:ext cx="1475609" cy="873439"/>
              </a:xfrm>
              <a:prstGeom prst="rect">
                <a:avLst/>
              </a:prstGeom>
              <a:solidFill>
                <a:schemeClr val="bg1"/>
              </a:solidFill>
              <a:ln>
                <a:noFill/>
              </a:ln>
              <a:effectLst>
                <a:innerShdw dist="38100" dir="5400000">
                  <a:schemeClr val="bg1">
                    <a:lumMod val="85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52" name="Picture 51">
                <a:extLst>
                  <a:ext uri="{FF2B5EF4-FFF2-40B4-BE49-F238E27FC236}">
                    <a16:creationId xmlns:a16="http://schemas.microsoft.com/office/drawing/2014/main" id="{EE29C927-40FA-403B-9B9D-911CB8764936}"/>
                  </a:ext>
                </a:extLst>
              </p:cNvPr>
              <p:cNvPicPr>
                <a:picLocks noChangeAspect="1"/>
              </p:cNvPicPr>
              <p:nvPr/>
            </p:nvPicPr>
            <p:blipFill>
              <a:blip r:embed="rId20" cstate="screen">
                <a:extLst>
                  <a:ext uri="{28A0092B-C50C-407E-A947-70E740481C1C}">
                    <a14:useLocalDpi xmlns:a14="http://schemas.microsoft.com/office/drawing/2010/main"/>
                  </a:ext>
                </a:extLst>
              </a:blip>
              <a:srcRect/>
              <a:stretch/>
            </p:blipFill>
            <p:spPr>
              <a:xfrm>
                <a:off x="9677785" y="2388007"/>
                <a:ext cx="929170" cy="216927"/>
              </a:xfrm>
              <a:prstGeom prst="rect">
                <a:avLst/>
              </a:prstGeom>
            </p:spPr>
          </p:pic>
        </p:grpSp>
      </p:grpSp>
      <p:grpSp>
        <p:nvGrpSpPr>
          <p:cNvPr id="63" name="Group 62">
            <a:extLst>
              <a:ext uri="{FF2B5EF4-FFF2-40B4-BE49-F238E27FC236}">
                <a16:creationId xmlns:a16="http://schemas.microsoft.com/office/drawing/2014/main" id="{98463135-82FB-43E7-AD88-DCFB3B265848}"/>
              </a:ext>
            </a:extLst>
          </p:cNvPr>
          <p:cNvGrpSpPr/>
          <p:nvPr userDrawn="1"/>
        </p:nvGrpSpPr>
        <p:grpSpPr>
          <a:xfrm>
            <a:off x="2444625" y="5629132"/>
            <a:ext cx="1475609" cy="873439"/>
            <a:chOff x="9412786" y="1983545"/>
            <a:chExt cx="1475609" cy="873439"/>
          </a:xfrm>
        </p:grpSpPr>
        <p:sp>
          <p:nvSpPr>
            <p:cNvPr id="64" name="Rectangle 63">
              <a:extLst>
                <a:ext uri="{FF2B5EF4-FFF2-40B4-BE49-F238E27FC236}">
                  <a16:creationId xmlns:a16="http://schemas.microsoft.com/office/drawing/2014/main" id="{14D4730D-E73A-44B5-B19F-572C32C06177}"/>
                </a:ext>
              </a:extLst>
            </p:cNvPr>
            <p:cNvSpPr/>
            <p:nvPr/>
          </p:nvSpPr>
          <p:spPr>
            <a:xfrm>
              <a:off x="9412786" y="1983545"/>
              <a:ext cx="1475609" cy="873439"/>
            </a:xfrm>
            <a:prstGeom prst="rect">
              <a:avLst/>
            </a:prstGeom>
            <a:solidFill>
              <a:schemeClr val="bg1"/>
            </a:solidFill>
            <a:ln>
              <a:noFill/>
            </a:ln>
            <a:effectLst>
              <a:innerShdw dist="38100" dir="5400000">
                <a:schemeClr val="bg1">
                  <a:lumMod val="85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65" name="Picture 64">
              <a:extLst>
                <a:ext uri="{FF2B5EF4-FFF2-40B4-BE49-F238E27FC236}">
                  <a16:creationId xmlns:a16="http://schemas.microsoft.com/office/drawing/2014/main" id="{588EC2EC-F343-46F2-AC30-952266BFC883}"/>
                </a:ext>
              </a:extLst>
            </p:cNvPr>
            <p:cNvPicPr>
              <a:picLocks noChangeAspect="1"/>
            </p:cNvPicPr>
            <p:nvPr/>
          </p:nvPicPr>
          <p:blipFill>
            <a:blip r:embed="rId21" cstate="screen">
              <a:extLst>
                <a:ext uri="{28A0092B-C50C-407E-A947-70E740481C1C}">
                  <a14:useLocalDpi xmlns:a14="http://schemas.microsoft.com/office/drawing/2010/main"/>
                </a:ext>
              </a:extLst>
            </a:blip>
            <a:srcRect/>
            <a:stretch/>
          </p:blipFill>
          <p:spPr>
            <a:xfrm>
              <a:off x="9911464" y="2057172"/>
              <a:ext cx="498397" cy="593330"/>
            </a:xfrm>
            <a:prstGeom prst="rect">
              <a:avLst/>
            </a:prstGeom>
          </p:spPr>
        </p:pic>
      </p:grpSp>
      <p:grpSp>
        <p:nvGrpSpPr>
          <p:cNvPr id="66" name="Group 65">
            <a:extLst>
              <a:ext uri="{FF2B5EF4-FFF2-40B4-BE49-F238E27FC236}">
                <a16:creationId xmlns:a16="http://schemas.microsoft.com/office/drawing/2014/main" id="{F4670769-9B61-4C08-8C33-A476FC0FF555}"/>
              </a:ext>
            </a:extLst>
          </p:cNvPr>
          <p:cNvGrpSpPr/>
          <p:nvPr userDrawn="1"/>
        </p:nvGrpSpPr>
        <p:grpSpPr>
          <a:xfrm>
            <a:off x="4374104" y="5629132"/>
            <a:ext cx="1482819" cy="873439"/>
            <a:chOff x="9405576" y="1983545"/>
            <a:chExt cx="1482819" cy="873439"/>
          </a:xfrm>
        </p:grpSpPr>
        <p:sp>
          <p:nvSpPr>
            <p:cNvPr id="67" name="Rectangle 66">
              <a:extLst>
                <a:ext uri="{FF2B5EF4-FFF2-40B4-BE49-F238E27FC236}">
                  <a16:creationId xmlns:a16="http://schemas.microsoft.com/office/drawing/2014/main" id="{F88416F2-8553-4A20-A830-45AA595E1753}"/>
                </a:ext>
              </a:extLst>
            </p:cNvPr>
            <p:cNvSpPr/>
            <p:nvPr/>
          </p:nvSpPr>
          <p:spPr>
            <a:xfrm>
              <a:off x="9412786" y="1983545"/>
              <a:ext cx="1475609" cy="873439"/>
            </a:xfrm>
            <a:prstGeom prst="rect">
              <a:avLst/>
            </a:prstGeom>
            <a:solidFill>
              <a:schemeClr val="bg1"/>
            </a:solidFill>
            <a:ln>
              <a:noFill/>
            </a:ln>
            <a:effectLst>
              <a:innerShdw dist="38100" dir="5400000">
                <a:schemeClr val="bg1">
                  <a:lumMod val="85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68" name="Picture 67">
              <a:extLst>
                <a:ext uri="{FF2B5EF4-FFF2-40B4-BE49-F238E27FC236}">
                  <a16:creationId xmlns:a16="http://schemas.microsoft.com/office/drawing/2014/main" id="{412CDE06-5C6D-4A69-AE81-FEA855C5BCBD}"/>
                </a:ext>
              </a:extLst>
            </p:cNvPr>
            <p:cNvPicPr>
              <a:picLocks noChangeAspect="1"/>
            </p:cNvPicPr>
            <p:nvPr/>
          </p:nvPicPr>
          <p:blipFill>
            <a:blip r:embed="rId22" cstate="screen">
              <a:extLst>
                <a:ext uri="{28A0092B-C50C-407E-A947-70E740481C1C}">
                  <a14:useLocalDpi xmlns:a14="http://schemas.microsoft.com/office/drawing/2010/main"/>
                </a:ext>
              </a:extLst>
            </a:blip>
            <a:srcRect/>
            <a:stretch/>
          </p:blipFill>
          <p:spPr>
            <a:xfrm>
              <a:off x="9405576" y="2298680"/>
              <a:ext cx="1475609" cy="292402"/>
            </a:xfrm>
            <a:prstGeom prst="rect">
              <a:avLst/>
            </a:prstGeom>
          </p:spPr>
        </p:pic>
      </p:grpSp>
      <p:grpSp>
        <p:nvGrpSpPr>
          <p:cNvPr id="69" name="Group 68">
            <a:extLst>
              <a:ext uri="{FF2B5EF4-FFF2-40B4-BE49-F238E27FC236}">
                <a16:creationId xmlns:a16="http://schemas.microsoft.com/office/drawing/2014/main" id="{356EC7B3-8C82-40A5-BD10-2F8FF1D4B358}"/>
              </a:ext>
            </a:extLst>
          </p:cNvPr>
          <p:cNvGrpSpPr/>
          <p:nvPr userDrawn="1"/>
        </p:nvGrpSpPr>
        <p:grpSpPr>
          <a:xfrm>
            <a:off x="6318003" y="5629132"/>
            <a:ext cx="1475609" cy="873439"/>
            <a:chOff x="9412786" y="1983545"/>
            <a:chExt cx="1475609" cy="873439"/>
          </a:xfrm>
        </p:grpSpPr>
        <p:sp>
          <p:nvSpPr>
            <p:cNvPr id="70" name="Rectangle 69">
              <a:extLst>
                <a:ext uri="{FF2B5EF4-FFF2-40B4-BE49-F238E27FC236}">
                  <a16:creationId xmlns:a16="http://schemas.microsoft.com/office/drawing/2014/main" id="{D5F52A10-A764-45CA-A1DC-524789021747}"/>
                </a:ext>
              </a:extLst>
            </p:cNvPr>
            <p:cNvSpPr/>
            <p:nvPr/>
          </p:nvSpPr>
          <p:spPr>
            <a:xfrm>
              <a:off x="9412786" y="1983545"/>
              <a:ext cx="1475609" cy="873439"/>
            </a:xfrm>
            <a:prstGeom prst="rect">
              <a:avLst/>
            </a:prstGeom>
            <a:solidFill>
              <a:schemeClr val="bg1"/>
            </a:solidFill>
            <a:ln>
              <a:noFill/>
            </a:ln>
            <a:effectLst>
              <a:innerShdw dist="38100" dir="5400000">
                <a:schemeClr val="bg1">
                  <a:lumMod val="85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71" name="Picture 70">
              <a:extLst>
                <a:ext uri="{FF2B5EF4-FFF2-40B4-BE49-F238E27FC236}">
                  <a16:creationId xmlns:a16="http://schemas.microsoft.com/office/drawing/2014/main" id="{A720DA93-0EEC-4519-B7FE-E0145C6CB87F}"/>
                </a:ext>
              </a:extLst>
            </p:cNvPr>
            <p:cNvPicPr>
              <a:picLocks noChangeAspect="1"/>
            </p:cNvPicPr>
            <p:nvPr/>
          </p:nvPicPr>
          <p:blipFill>
            <a:blip r:embed="rId23" cstate="screen">
              <a:extLst>
                <a:ext uri="{28A0092B-C50C-407E-A947-70E740481C1C}">
                  <a14:useLocalDpi xmlns:a14="http://schemas.microsoft.com/office/drawing/2010/main"/>
                </a:ext>
              </a:extLst>
            </a:blip>
            <a:srcRect/>
            <a:stretch/>
          </p:blipFill>
          <p:spPr>
            <a:xfrm>
              <a:off x="9659707" y="2255633"/>
              <a:ext cx="1058847" cy="260721"/>
            </a:xfrm>
            <a:prstGeom prst="rect">
              <a:avLst/>
            </a:prstGeom>
          </p:spPr>
        </p:pic>
      </p:grpSp>
      <p:grpSp>
        <p:nvGrpSpPr>
          <p:cNvPr id="72" name="Group 71">
            <a:extLst>
              <a:ext uri="{FF2B5EF4-FFF2-40B4-BE49-F238E27FC236}">
                <a16:creationId xmlns:a16="http://schemas.microsoft.com/office/drawing/2014/main" id="{EAA90834-F87A-4BA9-9782-4557F9D71AA0}"/>
              </a:ext>
            </a:extLst>
          </p:cNvPr>
          <p:cNvGrpSpPr/>
          <p:nvPr userDrawn="1"/>
        </p:nvGrpSpPr>
        <p:grpSpPr>
          <a:xfrm>
            <a:off x="8254692" y="5629132"/>
            <a:ext cx="1475609" cy="873439"/>
            <a:chOff x="9412786" y="1983545"/>
            <a:chExt cx="1475609" cy="873439"/>
          </a:xfrm>
        </p:grpSpPr>
        <p:sp>
          <p:nvSpPr>
            <p:cNvPr id="73" name="Rectangle 72">
              <a:extLst>
                <a:ext uri="{FF2B5EF4-FFF2-40B4-BE49-F238E27FC236}">
                  <a16:creationId xmlns:a16="http://schemas.microsoft.com/office/drawing/2014/main" id="{750F25B4-6912-45BC-B09D-F44525EF5209}"/>
                </a:ext>
              </a:extLst>
            </p:cNvPr>
            <p:cNvSpPr/>
            <p:nvPr/>
          </p:nvSpPr>
          <p:spPr>
            <a:xfrm>
              <a:off x="9412786" y="1983545"/>
              <a:ext cx="1475609" cy="873439"/>
            </a:xfrm>
            <a:prstGeom prst="rect">
              <a:avLst/>
            </a:prstGeom>
            <a:solidFill>
              <a:schemeClr val="bg1"/>
            </a:solidFill>
            <a:ln>
              <a:noFill/>
            </a:ln>
            <a:effectLst>
              <a:innerShdw dist="38100" dir="5400000">
                <a:schemeClr val="bg1">
                  <a:lumMod val="85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74" name="Picture 73">
              <a:extLst>
                <a:ext uri="{FF2B5EF4-FFF2-40B4-BE49-F238E27FC236}">
                  <a16:creationId xmlns:a16="http://schemas.microsoft.com/office/drawing/2014/main" id="{FF821165-73B0-4028-B4EA-C39EB390CF8D}"/>
                </a:ext>
              </a:extLst>
            </p:cNvPr>
            <p:cNvPicPr>
              <a:picLocks noChangeAspect="1"/>
            </p:cNvPicPr>
            <p:nvPr/>
          </p:nvPicPr>
          <p:blipFill>
            <a:blip r:embed="rId24" cstate="screen">
              <a:extLst>
                <a:ext uri="{28A0092B-C50C-407E-A947-70E740481C1C}">
                  <a14:useLocalDpi xmlns:a14="http://schemas.microsoft.com/office/drawing/2010/main"/>
                </a:ext>
              </a:extLst>
            </a:blip>
            <a:srcRect/>
            <a:stretch/>
          </p:blipFill>
          <p:spPr>
            <a:xfrm>
              <a:off x="9542727" y="2227497"/>
              <a:ext cx="1242169" cy="312103"/>
            </a:xfrm>
            <a:prstGeom prst="rect">
              <a:avLst/>
            </a:prstGeom>
          </p:spPr>
        </p:pic>
      </p:grpSp>
      <p:grpSp>
        <p:nvGrpSpPr>
          <p:cNvPr id="75" name="Group 74">
            <a:extLst>
              <a:ext uri="{FF2B5EF4-FFF2-40B4-BE49-F238E27FC236}">
                <a16:creationId xmlns:a16="http://schemas.microsoft.com/office/drawing/2014/main" id="{04507F95-9627-4661-A497-58433CA7E5A8}"/>
              </a:ext>
            </a:extLst>
          </p:cNvPr>
          <p:cNvGrpSpPr/>
          <p:nvPr userDrawn="1"/>
        </p:nvGrpSpPr>
        <p:grpSpPr>
          <a:xfrm>
            <a:off x="10191381" y="5629132"/>
            <a:ext cx="1475609" cy="873439"/>
            <a:chOff x="9412786" y="1983545"/>
            <a:chExt cx="1475609" cy="873439"/>
          </a:xfrm>
        </p:grpSpPr>
        <p:sp>
          <p:nvSpPr>
            <p:cNvPr id="76" name="Rectangle 75">
              <a:extLst>
                <a:ext uri="{FF2B5EF4-FFF2-40B4-BE49-F238E27FC236}">
                  <a16:creationId xmlns:a16="http://schemas.microsoft.com/office/drawing/2014/main" id="{F12DC510-3B2C-47AC-82DD-25BAE9D9DA34}"/>
                </a:ext>
              </a:extLst>
            </p:cNvPr>
            <p:cNvSpPr/>
            <p:nvPr/>
          </p:nvSpPr>
          <p:spPr>
            <a:xfrm>
              <a:off x="9412786" y="1983545"/>
              <a:ext cx="1475609" cy="873439"/>
            </a:xfrm>
            <a:prstGeom prst="rect">
              <a:avLst/>
            </a:prstGeom>
            <a:solidFill>
              <a:schemeClr val="bg1"/>
            </a:solidFill>
            <a:ln>
              <a:noFill/>
            </a:ln>
            <a:effectLst>
              <a:innerShdw dist="38100" dir="5400000">
                <a:schemeClr val="bg1">
                  <a:lumMod val="85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77" name="Picture 76">
              <a:extLst>
                <a:ext uri="{FF2B5EF4-FFF2-40B4-BE49-F238E27FC236}">
                  <a16:creationId xmlns:a16="http://schemas.microsoft.com/office/drawing/2014/main" id="{04A0F6F8-DF1B-4235-8616-5A3D4A77CF9A}"/>
                </a:ext>
              </a:extLst>
            </p:cNvPr>
            <p:cNvPicPr>
              <a:picLocks noChangeAspect="1"/>
            </p:cNvPicPr>
            <p:nvPr/>
          </p:nvPicPr>
          <p:blipFill>
            <a:blip r:embed="rId25" cstate="screen">
              <a:extLst>
                <a:ext uri="{28A0092B-C50C-407E-A947-70E740481C1C}">
                  <a14:useLocalDpi xmlns:a14="http://schemas.microsoft.com/office/drawing/2010/main"/>
                </a:ext>
              </a:extLst>
            </a:blip>
            <a:srcRect/>
            <a:stretch/>
          </p:blipFill>
          <p:spPr>
            <a:xfrm>
              <a:off x="9711780" y="2051642"/>
              <a:ext cx="877620" cy="658215"/>
            </a:xfrm>
            <a:prstGeom prst="rect">
              <a:avLst/>
            </a:prstGeom>
          </p:spPr>
        </p:pic>
      </p:grpSp>
      <p:grpSp>
        <p:nvGrpSpPr>
          <p:cNvPr id="78" name="Group 77">
            <a:extLst>
              <a:ext uri="{FF2B5EF4-FFF2-40B4-BE49-F238E27FC236}">
                <a16:creationId xmlns:a16="http://schemas.microsoft.com/office/drawing/2014/main" id="{8344CDCF-B970-44C3-B798-EE64C915706F}"/>
              </a:ext>
            </a:extLst>
          </p:cNvPr>
          <p:cNvGrpSpPr/>
          <p:nvPr userDrawn="1"/>
        </p:nvGrpSpPr>
        <p:grpSpPr>
          <a:xfrm>
            <a:off x="507936" y="4591478"/>
            <a:ext cx="1475609" cy="873439"/>
            <a:chOff x="9412786" y="1983545"/>
            <a:chExt cx="1475609" cy="873439"/>
          </a:xfrm>
        </p:grpSpPr>
        <p:sp>
          <p:nvSpPr>
            <p:cNvPr id="79" name="Rectangle 78">
              <a:extLst>
                <a:ext uri="{FF2B5EF4-FFF2-40B4-BE49-F238E27FC236}">
                  <a16:creationId xmlns:a16="http://schemas.microsoft.com/office/drawing/2014/main" id="{AB27D0C8-9AC5-47D6-8B1E-69DB787B798D}"/>
                </a:ext>
              </a:extLst>
            </p:cNvPr>
            <p:cNvSpPr/>
            <p:nvPr/>
          </p:nvSpPr>
          <p:spPr>
            <a:xfrm>
              <a:off x="9412786" y="1983545"/>
              <a:ext cx="1475609" cy="873439"/>
            </a:xfrm>
            <a:prstGeom prst="rect">
              <a:avLst/>
            </a:prstGeom>
            <a:solidFill>
              <a:schemeClr val="bg1"/>
            </a:solidFill>
            <a:ln>
              <a:noFill/>
            </a:ln>
            <a:effectLst>
              <a:innerShdw dist="38100" dir="5400000">
                <a:schemeClr val="bg1">
                  <a:lumMod val="85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80" name="Picture 79">
              <a:extLst>
                <a:ext uri="{FF2B5EF4-FFF2-40B4-BE49-F238E27FC236}">
                  <a16:creationId xmlns:a16="http://schemas.microsoft.com/office/drawing/2014/main" id="{E79EB99E-8D2A-42CA-88B3-E6CC6FFDC15B}"/>
                </a:ext>
              </a:extLst>
            </p:cNvPr>
            <p:cNvPicPr>
              <a:picLocks noChangeAspect="1"/>
            </p:cNvPicPr>
            <p:nvPr/>
          </p:nvPicPr>
          <p:blipFill>
            <a:blip r:embed="rId26" cstate="screen">
              <a:extLst>
                <a:ext uri="{28A0092B-C50C-407E-A947-70E740481C1C}">
                  <a14:useLocalDpi xmlns:a14="http://schemas.microsoft.com/office/drawing/2010/main"/>
                </a:ext>
              </a:extLst>
            </a:blip>
            <a:srcRect/>
            <a:stretch/>
          </p:blipFill>
          <p:spPr>
            <a:xfrm>
              <a:off x="9641493" y="2182754"/>
              <a:ext cx="1032859" cy="475115"/>
            </a:xfrm>
            <a:prstGeom prst="rect">
              <a:avLst/>
            </a:prstGeom>
          </p:spPr>
        </p:pic>
      </p:grpSp>
      <p:grpSp>
        <p:nvGrpSpPr>
          <p:cNvPr id="81" name="Group 80">
            <a:extLst>
              <a:ext uri="{FF2B5EF4-FFF2-40B4-BE49-F238E27FC236}">
                <a16:creationId xmlns:a16="http://schemas.microsoft.com/office/drawing/2014/main" id="{E8D0398B-7E0B-4427-963D-0CBAE94B8BFC}"/>
              </a:ext>
            </a:extLst>
          </p:cNvPr>
          <p:cNvGrpSpPr/>
          <p:nvPr userDrawn="1"/>
        </p:nvGrpSpPr>
        <p:grpSpPr>
          <a:xfrm>
            <a:off x="2444625" y="4591478"/>
            <a:ext cx="1475609" cy="873439"/>
            <a:chOff x="9412786" y="1983545"/>
            <a:chExt cx="1475609" cy="873439"/>
          </a:xfrm>
        </p:grpSpPr>
        <p:sp>
          <p:nvSpPr>
            <p:cNvPr id="82" name="Rectangle 81">
              <a:extLst>
                <a:ext uri="{FF2B5EF4-FFF2-40B4-BE49-F238E27FC236}">
                  <a16:creationId xmlns:a16="http://schemas.microsoft.com/office/drawing/2014/main" id="{DAD9F07C-9090-4E2E-9198-7E457711A255}"/>
                </a:ext>
              </a:extLst>
            </p:cNvPr>
            <p:cNvSpPr/>
            <p:nvPr/>
          </p:nvSpPr>
          <p:spPr>
            <a:xfrm>
              <a:off x="9412786" y="1983545"/>
              <a:ext cx="1475609" cy="873439"/>
            </a:xfrm>
            <a:prstGeom prst="rect">
              <a:avLst/>
            </a:prstGeom>
            <a:solidFill>
              <a:schemeClr val="bg1"/>
            </a:solidFill>
            <a:ln>
              <a:noFill/>
            </a:ln>
            <a:effectLst>
              <a:innerShdw dist="38100" dir="5400000">
                <a:schemeClr val="bg1">
                  <a:lumMod val="85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83" name="Picture 82">
              <a:extLst>
                <a:ext uri="{FF2B5EF4-FFF2-40B4-BE49-F238E27FC236}">
                  <a16:creationId xmlns:a16="http://schemas.microsoft.com/office/drawing/2014/main" id="{394C103D-F40C-47E8-B22C-4193745C3E8F}"/>
                </a:ext>
              </a:extLst>
            </p:cNvPr>
            <p:cNvPicPr>
              <a:picLocks noChangeAspect="1"/>
            </p:cNvPicPr>
            <p:nvPr/>
          </p:nvPicPr>
          <p:blipFill>
            <a:blip r:embed="rId27" cstate="screen">
              <a:extLst>
                <a:ext uri="{28A0092B-C50C-407E-A947-70E740481C1C}">
                  <a14:useLocalDpi xmlns:a14="http://schemas.microsoft.com/office/drawing/2010/main"/>
                </a:ext>
              </a:extLst>
            </a:blip>
            <a:srcRect/>
            <a:stretch/>
          </p:blipFill>
          <p:spPr>
            <a:xfrm>
              <a:off x="9706354" y="2170054"/>
              <a:ext cx="925757" cy="514310"/>
            </a:xfrm>
            <a:prstGeom prst="rect">
              <a:avLst/>
            </a:prstGeom>
          </p:spPr>
        </p:pic>
      </p:grpSp>
      <p:grpSp>
        <p:nvGrpSpPr>
          <p:cNvPr id="84" name="Group 83">
            <a:extLst>
              <a:ext uri="{FF2B5EF4-FFF2-40B4-BE49-F238E27FC236}">
                <a16:creationId xmlns:a16="http://schemas.microsoft.com/office/drawing/2014/main" id="{BC73849C-624D-44F8-8E58-8AC33340BBC2}"/>
              </a:ext>
            </a:extLst>
          </p:cNvPr>
          <p:cNvGrpSpPr/>
          <p:nvPr userDrawn="1"/>
        </p:nvGrpSpPr>
        <p:grpSpPr>
          <a:xfrm>
            <a:off x="4381314" y="4591478"/>
            <a:ext cx="1475609" cy="873439"/>
            <a:chOff x="9412786" y="1983545"/>
            <a:chExt cx="1475609" cy="873439"/>
          </a:xfrm>
        </p:grpSpPr>
        <p:sp>
          <p:nvSpPr>
            <p:cNvPr id="85" name="Rectangle 84">
              <a:extLst>
                <a:ext uri="{FF2B5EF4-FFF2-40B4-BE49-F238E27FC236}">
                  <a16:creationId xmlns:a16="http://schemas.microsoft.com/office/drawing/2014/main" id="{815E4CB9-E467-4C06-8DAF-149E45194F88}"/>
                </a:ext>
              </a:extLst>
            </p:cNvPr>
            <p:cNvSpPr/>
            <p:nvPr/>
          </p:nvSpPr>
          <p:spPr>
            <a:xfrm>
              <a:off x="9412786" y="1983545"/>
              <a:ext cx="1475609" cy="873439"/>
            </a:xfrm>
            <a:prstGeom prst="rect">
              <a:avLst/>
            </a:prstGeom>
            <a:solidFill>
              <a:schemeClr val="bg1"/>
            </a:solidFill>
            <a:ln>
              <a:noFill/>
            </a:ln>
            <a:effectLst>
              <a:innerShdw dist="38100" dir="5400000">
                <a:schemeClr val="bg1">
                  <a:lumMod val="85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86" name="Picture 85">
              <a:extLst>
                <a:ext uri="{FF2B5EF4-FFF2-40B4-BE49-F238E27FC236}">
                  <a16:creationId xmlns:a16="http://schemas.microsoft.com/office/drawing/2014/main" id="{2A090B4D-B20B-49E0-9F85-700E4BADCE51}"/>
                </a:ext>
              </a:extLst>
            </p:cNvPr>
            <p:cNvPicPr>
              <a:picLocks noChangeAspect="1"/>
            </p:cNvPicPr>
            <p:nvPr/>
          </p:nvPicPr>
          <p:blipFill>
            <a:blip r:embed="rId28" cstate="screen">
              <a:extLst>
                <a:ext uri="{28A0092B-C50C-407E-A947-70E740481C1C}">
                  <a14:useLocalDpi xmlns:a14="http://schemas.microsoft.com/office/drawing/2010/main"/>
                </a:ext>
              </a:extLst>
            </a:blip>
            <a:srcRect/>
            <a:stretch/>
          </p:blipFill>
          <p:spPr>
            <a:xfrm>
              <a:off x="9641573" y="2300001"/>
              <a:ext cx="1026182" cy="259775"/>
            </a:xfrm>
            <a:prstGeom prst="rect">
              <a:avLst/>
            </a:prstGeom>
          </p:spPr>
        </p:pic>
      </p:grpSp>
      <p:grpSp>
        <p:nvGrpSpPr>
          <p:cNvPr id="87" name="Group 86">
            <a:extLst>
              <a:ext uri="{FF2B5EF4-FFF2-40B4-BE49-F238E27FC236}">
                <a16:creationId xmlns:a16="http://schemas.microsoft.com/office/drawing/2014/main" id="{243B5BB1-831A-485E-9889-389B783A70C6}"/>
              </a:ext>
            </a:extLst>
          </p:cNvPr>
          <p:cNvGrpSpPr/>
          <p:nvPr userDrawn="1"/>
        </p:nvGrpSpPr>
        <p:grpSpPr>
          <a:xfrm>
            <a:off x="6318003" y="4591478"/>
            <a:ext cx="1475609" cy="873439"/>
            <a:chOff x="9412786" y="1983545"/>
            <a:chExt cx="1475609" cy="873439"/>
          </a:xfrm>
        </p:grpSpPr>
        <p:sp>
          <p:nvSpPr>
            <p:cNvPr id="88" name="Rectangle 87">
              <a:extLst>
                <a:ext uri="{FF2B5EF4-FFF2-40B4-BE49-F238E27FC236}">
                  <a16:creationId xmlns:a16="http://schemas.microsoft.com/office/drawing/2014/main" id="{AAE573C1-0019-4477-859D-53469F146CAB}"/>
                </a:ext>
              </a:extLst>
            </p:cNvPr>
            <p:cNvSpPr/>
            <p:nvPr/>
          </p:nvSpPr>
          <p:spPr>
            <a:xfrm>
              <a:off x="9412786" y="1983545"/>
              <a:ext cx="1475609" cy="873439"/>
            </a:xfrm>
            <a:prstGeom prst="rect">
              <a:avLst/>
            </a:prstGeom>
            <a:solidFill>
              <a:schemeClr val="bg1"/>
            </a:solidFill>
            <a:ln>
              <a:noFill/>
            </a:ln>
            <a:effectLst>
              <a:innerShdw dist="38100" dir="5400000">
                <a:schemeClr val="bg1">
                  <a:lumMod val="85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89" name="Picture 88">
              <a:extLst>
                <a:ext uri="{FF2B5EF4-FFF2-40B4-BE49-F238E27FC236}">
                  <a16:creationId xmlns:a16="http://schemas.microsoft.com/office/drawing/2014/main" id="{FCB98147-3BD5-47D2-B87A-A73AA49E3E54}"/>
                </a:ext>
              </a:extLst>
            </p:cNvPr>
            <p:cNvPicPr>
              <a:picLocks noChangeAspect="1"/>
            </p:cNvPicPr>
            <p:nvPr/>
          </p:nvPicPr>
          <p:blipFill>
            <a:blip r:embed="rId29" cstate="screen">
              <a:extLst>
                <a:ext uri="{28A0092B-C50C-407E-A947-70E740481C1C}">
                  <a14:useLocalDpi xmlns:a14="http://schemas.microsoft.com/office/drawing/2010/main"/>
                </a:ext>
              </a:extLst>
            </a:blip>
            <a:srcRect/>
            <a:stretch/>
          </p:blipFill>
          <p:spPr>
            <a:xfrm>
              <a:off x="9585645" y="2293651"/>
              <a:ext cx="1115927" cy="229217"/>
            </a:xfrm>
            <a:prstGeom prst="rect">
              <a:avLst/>
            </a:prstGeom>
          </p:spPr>
        </p:pic>
      </p:grpSp>
      <p:grpSp>
        <p:nvGrpSpPr>
          <p:cNvPr id="90" name="Group 89">
            <a:extLst>
              <a:ext uri="{FF2B5EF4-FFF2-40B4-BE49-F238E27FC236}">
                <a16:creationId xmlns:a16="http://schemas.microsoft.com/office/drawing/2014/main" id="{069A57FF-19CD-41F4-AE75-CB6EF603501D}"/>
              </a:ext>
            </a:extLst>
          </p:cNvPr>
          <p:cNvGrpSpPr/>
          <p:nvPr userDrawn="1"/>
        </p:nvGrpSpPr>
        <p:grpSpPr>
          <a:xfrm>
            <a:off x="8254692" y="4591478"/>
            <a:ext cx="1475609" cy="873439"/>
            <a:chOff x="9412786" y="1983545"/>
            <a:chExt cx="1475609" cy="873439"/>
          </a:xfrm>
        </p:grpSpPr>
        <p:sp>
          <p:nvSpPr>
            <p:cNvPr id="91" name="Rectangle 90">
              <a:extLst>
                <a:ext uri="{FF2B5EF4-FFF2-40B4-BE49-F238E27FC236}">
                  <a16:creationId xmlns:a16="http://schemas.microsoft.com/office/drawing/2014/main" id="{B3448859-7C18-4091-953F-B961374E367C}"/>
                </a:ext>
              </a:extLst>
            </p:cNvPr>
            <p:cNvSpPr/>
            <p:nvPr/>
          </p:nvSpPr>
          <p:spPr>
            <a:xfrm>
              <a:off x="9412786" y="1983545"/>
              <a:ext cx="1475609" cy="873439"/>
            </a:xfrm>
            <a:prstGeom prst="rect">
              <a:avLst/>
            </a:prstGeom>
            <a:solidFill>
              <a:schemeClr val="bg1"/>
            </a:solidFill>
            <a:ln>
              <a:noFill/>
            </a:ln>
            <a:effectLst>
              <a:innerShdw dist="38100" dir="5400000">
                <a:schemeClr val="bg1">
                  <a:lumMod val="85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92" name="Picture 91">
              <a:extLst>
                <a:ext uri="{FF2B5EF4-FFF2-40B4-BE49-F238E27FC236}">
                  <a16:creationId xmlns:a16="http://schemas.microsoft.com/office/drawing/2014/main" id="{CB685427-E8D5-4D9F-8959-11E1A139EB2D}"/>
                </a:ext>
              </a:extLst>
            </p:cNvPr>
            <p:cNvPicPr>
              <a:picLocks noChangeAspect="1"/>
            </p:cNvPicPr>
            <p:nvPr/>
          </p:nvPicPr>
          <p:blipFill>
            <a:blip r:embed="rId30" cstate="screen">
              <a:extLst>
                <a:ext uri="{28A0092B-C50C-407E-A947-70E740481C1C}">
                  <a14:useLocalDpi xmlns:a14="http://schemas.microsoft.com/office/drawing/2010/main"/>
                </a:ext>
              </a:extLst>
            </a:blip>
            <a:srcRect/>
            <a:stretch/>
          </p:blipFill>
          <p:spPr>
            <a:xfrm>
              <a:off x="9972774" y="2052266"/>
              <a:ext cx="380120" cy="617697"/>
            </a:xfrm>
            <a:prstGeom prst="rect">
              <a:avLst/>
            </a:prstGeom>
          </p:spPr>
        </p:pic>
      </p:grpSp>
      <p:grpSp>
        <p:nvGrpSpPr>
          <p:cNvPr id="93" name="Group 92">
            <a:extLst>
              <a:ext uri="{FF2B5EF4-FFF2-40B4-BE49-F238E27FC236}">
                <a16:creationId xmlns:a16="http://schemas.microsoft.com/office/drawing/2014/main" id="{67204B0A-4DA5-483A-97F3-BF24DC48EEED}"/>
              </a:ext>
            </a:extLst>
          </p:cNvPr>
          <p:cNvGrpSpPr/>
          <p:nvPr userDrawn="1"/>
        </p:nvGrpSpPr>
        <p:grpSpPr>
          <a:xfrm>
            <a:off x="10191381" y="4591478"/>
            <a:ext cx="1475609" cy="873439"/>
            <a:chOff x="9412786" y="1983545"/>
            <a:chExt cx="1475609" cy="873439"/>
          </a:xfrm>
        </p:grpSpPr>
        <p:sp>
          <p:nvSpPr>
            <p:cNvPr id="94" name="Rectangle 93">
              <a:extLst>
                <a:ext uri="{FF2B5EF4-FFF2-40B4-BE49-F238E27FC236}">
                  <a16:creationId xmlns:a16="http://schemas.microsoft.com/office/drawing/2014/main" id="{5242E55F-1136-4621-8AED-7A19D6825F3E}"/>
                </a:ext>
              </a:extLst>
            </p:cNvPr>
            <p:cNvSpPr/>
            <p:nvPr/>
          </p:nvSpPr>
          <p:spPr>
            <a:xfrm>
              <a:off x="9412786" y="1983545"/>
              <a:ext cx="1475609" cy="873439"/>
            </a:xfrm>
            <a:prstGeom prst="rect">
              <a:avLst/>
            </a:prstGeom>
            <a:solidFill>
              <a:schemeClr val="bg1"/>
            </a:solidFill>
            <a:ln>
              <a:noFill/>
            </a:ln>
            <a:effectLst>
              <a:innerShdw dist="38100" dir="5400000">
                <a:schemeClr val="bg1">
                  <a:lumMod val="85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95" name="Picture 94">
              <a:extLst>
                <a:ext uri="{FF2B5EF4-FFF2-40B4-BE49-F238E27FC236}">
                  <a16:creationId xmlns:a16="http://schemas.microsoft.com/office/drawing/2014/main" id="{090A84B0-F98F-4474-BA94-E7F75351DEFE}"/>
                </a:ext>
              </a:extLst>
            </p:cNvPr>
            <p:cNvPicPr>
              <a:picLocks noChangeAspect="1"/>
            </p:cNvPicPr>
            <p:nvPr/>
          </p:nvPicPr>
          <p:blipFill>
            <a:blip r:embed="rId31" cstate="screen">
              <a:extLst>
                <a:ext uri="{28A0092B-C50C-407E-A947-70E740481C1C}">
                  <a14:useLocalDpi xmlns:a14="http://schemas.microsoft.com/office/drawing/2010/main"/>
                </a:ext>
              </a:extLst>
            </a:blip>
            <a:srcRect/>
            <a:stretch/>
          </p:blipFill>
          <p:spPr>
            <a:xfrm>
              <a:off x="9750060" y="2300001"/>
              <a:ext cx="812238" cy="234298"/>
            </a:xfrm>
            <a:prstGeom prst="rect">
              <a:avLst/>
            </a:prstGeom>
          </p:spPr>
        </p:pic>
      </p:grpSp>
      <p:grpSp>
        <p:nvGrpSpPr>
          <p:cNvPr id="96" name="Group 95">
            <a:extLst>
              <a:ext uri="{FF2B5EF4-FFF2-40B4-BE49-F238E27FC236}">
                <a16:creationId xmlns:a16="http://schemas.microsoft.com/office/drawing/2014/main" id="{4E7C4D8B-CCE1-415D-B4D3-3C93B89729E6}"/>
              </a:ext>
            </a:extLst>
          </p:cNvPr>
          <p:cNvGrpSpPr/>
          <p:nvPr userDrawn="1"/>
        </p:nvGrpSpPr>
        <p:grpSpPr>
          <a:xfrm>
            <a:off x="507936" y="5629132"/>
            <a:ext cx="1475609" cy="873439"/>
            <a:chOff x="9412786" y="1983545"/>
            <a:chExt cx="1475609" cy="873439"/>
          </a:xfrm>
        </p:grpSpPr>
        <p:sp>
          <p:nvSpPr>
            <p:cNvPr id="97" name="Rectangle 96">
              <a:extLst>
                <a:ext uri="{FF2B5EF4-FFF2-40B4-BE49-F238E27FC236}">
                  <a16:creationId xmlns:a16="http://schemas.microsoft.com/office/drawing/2014/main" id="{B83D30FD-3236-4D02-8B1F-FD86C757E32A}"/>
                </a:ext>
              </a:extLst>
            </p:cNvPr>
            <p:cNvSpPr/>
            <p:nvPr/>
          </p:nvSpPr>
          <p:spPr>
            <a:xfrm>
              <a:off x="9412786" y="1983545"/>
              <a:ext cx="1475609" cy="873439"/>
            </a:xfrm>
            <a:prstGeom prst="rect">
              <a:avLst/>
            </a:prstGeom>
            <a:solidFill>
              <a:schemeClr val="bg1"/>
            </a:solidFill>
            <a:ln>
              <a:noFill/>
            </a:ln>
            <a:effectLst>
              <a:innerShdw dist="38100" dir="5400000">
                <a:schemeClr val="bg1">
                  <a:lumMod val="85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98" name="Picture 97">
              <a:extLst>
                <a:ext uri="{FF2B5EF4-FFF2-40B4-BE49-F238E27FC236}">
                  <a16:creationId xmlns:a16="http://schemas.microsoft.com/office/drawing/2014/main" id="{C88BC566-D59F-4C17-8846-118269DB9545}"/>
                </a:ext>
              </a:extLst>
            </p:cNvPr>
            <p:cNvPicPr>
              <a:picLocks noChangeAspect="1"/>
            </p:cNvPicPr>
            <p:nvPr/>
          </p:nvPicPr>
          <p:blipFill>
            <a:blip r:embed="rId32" cstate="screen">
              <a:extLst>
                <a:ext uri="{28A0092B-C50C-407E-A947-70E740481C1C}">
                  <a14:useLocalDpi xmlns:a14="http://schemas.microsoft.com/office/drawing/2010/main"/>
                </a:ext>
              </a:extLst>
            </a:blip>
            <a:srcRect/>
            <a:stretch/>
          </p:blipFill>
          <p:spPr>
            <a:xfrm>
              <a:off x="9656062" y="2310693"/>
              <a:ext cx="1018290" cy="288768"/>
            </a:xfrm>
            <a:prstGeom prst="rect">
              <a:avLst/>
            </a:prstGeom>
          </p:spPr>
        </p:pic>
      </p:grpSp>
    </p:spTree>
    <p:extLst>
      <p:ext uri="{BB962C8B-B14F-4D97-AF65-F5344CB8AC3E}">
        <p14:creationId xmlns:p14="http://schemas.microsoft.com/office/powerpoint/2010/main" val="167390216"/>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5CE7EF-F13D-D740-B7D1-91AD749AF2AC}"/>
              </a:ext>
            </a:extLst>
          </p:cNvPr>
          <p:cNvSpPr>
            <a:spLocks noGrp="1"/>
          </p:cNvSpPr>
          <p:nvPr>
            <p:ph type="title"/>
          </p:nvPr>
        </p:nvSpPr>
        <p:spPr>
          <a:xfrm>
            <a:off x="739329" y="5060554"/>
            <a:ext cx="10713342" cy="1568845"/>
          </a:xfrm>
        </p:spPr>
        <p:txBody>
          <a:bodyPr/>
          <a:lstStyle/>
          <a:p>
            <a:r>
              <a:rPr lang="en-GB"/>
              <a:t>Click to edit Master title style</a:t>
            </a:r>
            <a:endParaRPr lang="en-US"/>
          </a:p>
        </p:txBody>
      </p:sp>
    </p:spTree>
    <p:extLst>
      <p:ext uri="{BB962C8B-B14F-4D97-AF65-F5344CB8AC3E}">
        <p14:creationId xmlns:p14="http://schemas.microsoft.com/office/powerpoint/2010/main" val="1781847945"/>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Title &amp; Content">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C46DD4E1-BEA0-1648-B312-A55AE35698A6}"/>
              </a:ext>
            </a:extLst>
          </p:cNvPr>
          <p:cNvSpPr>
            <a:spLocks noGrp="1"/>
          </p:cNvSpPr>
          <p:nvPr>
            <p:ph idx="1"/>
          </p:nvPr>
        </p:nvSpPr>
        <p:spPr>
          <a:xfrm>
            <a:off x="507935" y="1447389"/>
            <a:ext cx="11242867" cy="430051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a:extLst>
              <a:ext uri="{FF2B5EF4-FFF2-40B4-BE49-F238E27FC236}">
                <a16:creationId xmlns:a16="http://schemas.microsoft.com/office/drawing/2014/main" id="{B9822000-B0FC-D34E-9647-C9BF5507AD17}"/>
              </a:ext>
            </a:extLst>
          </p:cNvPr>
          <p:cNvSpPr>
            <a:spLocks noGrp="1"/>
          </p:cNvSpPr>
          <p:nvPr>
            <p:ph type="sldNum" sz="quarter" idx="12"/>
          </p:nvPr>
        </p:nvSpPr>
        <p:spPr/>
        <p:txBody>
          <a:bodyPr/>
          <a:lstStyle/>
          <a:p>
            <a:fld id="{1B33013B-E76C-6E44-8A81-6CFD1F417CD4}" type="slidenum">
              <a:rPr lang="en-US" smtClean="0"/>
              <a:t>‹#›</a:t>
            </a:fld>
            <a:endParaRPr lang="en-US" dirty="0"/>
          </a:p>
        </p:txBody>
      </p:sp>
      <p:sp>
        <p:nvSpPr>
          <p:cNvPr id="8" name="object 6">
            <a:extLst>
              <a:ext uri="{FF2B5EF4-FFF2-40B4-BE49-F238E27FC236}">
                <a16:creationId xmlns:a16="http://schemas.microsoft.com/office/drawing/2014/main" id="{1B826B6C-6CBD-2545-AAC2-D2E72E117BAB}"/>
              </a:ext>
            </a:extLst>
          </p:cNvPr>
          <p:cNvSpPr/>
          <p:nvPr userDrawn="1"/>
        </p:nvSpPr>
        <p:spPr>
          <a:xfrm>
            <a:off x="507936" y="1110100"/>
            <a:ext cx="11176128" cy="0"/>
          </a:xfrm>
          <a:custGeom>
            <a:avLst/>
            <a:gdLst/>
            <a:ahLst/>
            <a:cxnLst/>
            <a:rect l="l" t="t" r="r" b="b"/>
            <a:pathLst>
              <a:path w="18428970">
                <a:moveTo>
                  <a:pt x="0" y="0"/>
                </a:moveTo>
                <a:lnTo>
                  <a:pt x="18428758" y="0"/>
                </a:lnTo>
              </a:path>
            </a:pathLst>
          </a:custGeom>
          <a:ln w="19050">
            <a:solidFill>
              <a:srgbClr val="000000"/>
            </a:solidFill>
          </a:ln>
        </p:spPr>
        <p:txBody>
          <a:bodyPr wrap="square" lIns="0" tIns="0" rIns="0" bIns="0" rtlCol="0"/>
          <a:lstStyle/>
          <a:p>
            <a:endParaRPr sz="921" dirty="0"/>
          </a:p>
        </p:txBody>
      </p:sp>
      <p:sp>
        <p:nvSpPr>
          <p:cNvPr id="7" name="Title Placeholder 1">
            <a:extLst>
              <a:ext uri="{FF2B5EF4-FFF2-40B4-BE49-F238E27FC236}">
                <a16:creationId xmlns:a16="http://schemas.microsoft.com/office/drawing/2014/main" id="{29CB3481-D38E-6846-9FAD-E374101E6426}"/>
              </a:ext>
            </a:extLst>
          </p:cNvPr>
          <p:cNvSpPr>
            <a:spLocks noGrp="1"/>
          </p:cNvSpPr>
          <p:nvPr>
            <p:ph type="title"/>
          </p:nvPr>
        </p:nvSpPr>
        <p:spPr>
          <a:xfrm>
            <a:off x="507936" y="101218"/>
            <a:ext cx="11176128" cy="1008880"/>
          </a:xfrm>
          <a:prstGeom prst="rect">
            <a:avLst/>
          </a:prstGeom>
        </p:spPr>
        <p:txBody>
          <a:bodyPr vert="horz" lIns="91440" tIns="45720" rIns="91440" bIns="144000" rtlCol="0" anchor="b" anchorCtr="0">
            <a:normAutofit/>
          </a:bodyPr>
          <a:lstStyle/>
          <a:p>
            <a:r>
              <a:rPr lang="en-US"/>
              <a:t>Click to edit Master title style</a:t>
            </a:r>
          </a:p>
        </p:txBody>
      </p:sp>
    </p:spTree>
    <p:extLst>
      <p:ext uri="{BB962C8B-B14F-4D97-AF65-F5344CB8AC3E}">
        <p14:creationId xmlns:p14="http://schemas.microsoft.com/office/powerpoint/2010/main" val="906046853"/>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Title &amp; Bullets">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B9822000-B0FC-D34E-9647-C9BF5507AD17}"/>
              </a:ext>
            </a:extLst>
          </p:cNvPr>
          <p:cNvSpPr>
            <a:spLocks noGrp="1"/>
          </p:cNvSpPr>
          <p:nvPr>
            <p:ph type="sldNum" sz="quarter" idx="12"/>
          </p:nvPr>
        </p:nvSpPr>
        <p:spPr/>
        <p:txBody>
          <a:bodyPr/>
          <a:lstStyle/>
          <a:p>
            <a:fld id="{1B33013B-E76C-6E44-8A81-6CFD1F417CD4}" type="slidenum">
              <a:rPr lang="en-US" smtClean="0"/>
              <a:t>‹#›</a:t>
            </a:fld>
            <a:endParaRPr lang="en-US" dirty="0"/>
          </a:p>
        </p:txBody>
      </p:sp>
      <p:sp>
        <p:nvSpPr>
          <p:cNvPr id="8" name="object 6">
            <a:extLst>
              <a:ext uri="{FF2B5EF4-FFF2-40B4-BE49-F238E27FC236}">
                <a16:creationId xmlns:a16="http://schemas.microsoft.com/office/drawing/2014/main" id="{1B826B6C-6CBD-2545-AAC2-D2E72E117BAB}"/>
              </a:ext>
            </a:extLst>
          </p:cNvPr>
          <p:cNvSpPr/>
          <p:nvPr userDrawn="1"/>
        </p:nvSpPr>
        <p:spPr>
          <a:xfrm>
            <a:off x="507936" y="1110100"/>
            <a:ext cx="11176128" cy="0"/>
          </a:xfrm>
          <a:custGeom>
            <a:avLst/>
            <a:gdLst/>
            <a:ahLst/>
            <a:cxnLst/>
            <a:rect l="l" t="t" r="r" b="b"/>
            <a:pathLst>
              <a:path w="18428970">
                <a:moveTo>
                  <a:pt x="0" y="0"/>
                </a:moveTo>
                <a:lnTo>
                  <a:pt x="18428758" y="0"/>
                </a:lnTo>
              </a:path>
            </a:pathLst>
          </a:custGeom>
          <a:ln w="19050">
            <a:solidFill>
              <a:srgbClr val="000000"/>
            </a:solidFill>
          </a:ln>
        </p:spPr>
        <p:txBody>
          <a:bodyPr wrap="square" lIns="0" tIns="0" rIns="0" bIns="0" rtlCol="0"/>
          <a:lstStyle/>
          <a:p>
            <a:endParaRPr sz="921" dirty="0"/>
          </a:p>
        </p:txBody>
      </p:sp>
      <p:sp>
        <p:nvSpPr>
          <p:cNvPr id="9" name="Title Placeholder 1">
            <a:extLst>
              <a:ext uri="{FF2B5EF4-FFF2-40B4-BE49-F238E27FC236}">
                <a16:creationId xmlns:a16="http://schemas.microsoft.com/office/drawing/2014/main" id="{1ACA7E62-574F-914C-AC13-D48E3BFE7D4D}"/>
              </a:ext>
            </a:extLst>
          </p:cNvPr>
          <p:cNvSpPr>
            <a:spLocks noGrp="1"/>
          </p:cNvSpPr>
          <p:nvPr>
            <p:ph type="title"/>
          </p:nvPr>
        </p:nvSpPr>
        <p:spPr>
          <a:xfrm>
            <a:off x="507936" y="101218"/>
            <a:ext cx="11176128" cy="1008880"/>
          </a:xfrm>
          <a:prstGeom prst="rect">
            <a:avLst/>
          </a:prstGeom>
        </p:spPr>
        <p:txBody>
          <a:bodyPr vert="horz" lIns="91440" tIns="45720" rIns="91440" bIns="144000" rtlCol="0" anchor="b" anchorCtr="0">
            <a:normAutofit/>
          </a:bodyPr>
          <a:lstStyle/>
          <a:p>
            <a:r>
              <a:rPr lang="en-US"/>
              <a:t>Click to edit Master title style</a:t>
            </a:r>
          </a:p>
        </p:txBody>
      </p:sp>
      <p:sp>
        <p:nvSpPr>
          <p:cNvPr id="7" name="Content Placeholder 2">
            <a:extLst>
              <a:ext uri="{FF2B5EF4-FFF2-40B4-BE49-F238E27FC236}">
                <a16:creationId xmlns:a16="http://schemas.microsoft.com/office/drawing/2014/main" id="{2E9CA474-C006-7C4E-8D0A-5EC499B139FA}"/>
              </a:ext>
            </a:extLst>
          </p:cNvPr>
          <p:cNvSpPr>
            <a:spLocks noGrp="1"/>
          </p:cNvSpPr>
          <p:nvPr>
            <p:ph idx="1"/>
          </p:nvPr>
        </p:nvSpPr>
        <p:spPr>
          <a:xfrm>
            <a:off x="507935" y="1447389"/>
            <a:ext cx="11242867" cy="4300514"/>
          </a:xfrm>
        </p:spPr>
        <p:txBody>
          <a:bodyPr/>
          <a:lstStyle>
            <a:lvl1pPr marL="285750" indent="-285750">
              <a:buFont typeface="Arial" panose="020B0604020202020204" pitchFamily="34" charset="0"/>
              <a:buChar char="•"/>
              <a:defRPr/>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50996776"/>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Title, Subtitle &amp; Content">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9EF03A4D-F02D-244F-A790-136F36AF351D}"/>
              </a:ext>
            </a:extLst>
          </p:cNvPr>
          <p:cNvSpPr>
            <a:spLocks noGrp="1"/>
          </p:cNvSpPr>
          <p:nvPr>
            <p:ph type="sldNum" sz="quarter" idx="10"/>
          </p:nvPr>
        </p:nvSpPr>
        <p:spPr/>
        <p:txBody>
          <a:bodyPr/>
          <a:lstStyle/>
          <a:p>
            <a:fld id="{1B33013B-E76C-6E44-8A81-6CFD1F417CD4}" type="slidenum">
              <a:rPr lang="en-US" smtClean="0"/>
              <a:pPr/>
              <a:t>‹#›</a:t>
            </a:fld>
            <a:endParaRPr lang="en-US" dirty="0"/>
          </a:p>
        </p:txBody>
      </p:sp>
      <p:sp>
        <p:nvSpPr>
          <p:cNvPr id="4" name="object 6">
            <a:extLst>
              <a:ext uri="{FF2B5EF4-FFF2-40B4-BE49-F238E27FC236}">
                <a16:creationId xmlns:a16="http://schemas.microsoft.com/office/drawing/2014/main" id="{64586A67-C17E-944E-B292-1450E2321810}"/>
              </a:ext>
            </a:extLst>
          </p:cNvPr>
          <p:cNvSpPr/>
          <p:nvPr userDrawn="1"/>
        </p:nvSpPr>
        <p:spPr>
          <a:xfrm>
            <a:off x="507936" y="1110100"/>
            <a:ext cx="11176128" cy="0"/>
          </a:xfrm>
          <a:custGeom>
            <a:avLst/>
            <a:gdLst/>
            <a:ahLst/>
            <a:cxnLst/>
            <a:rect l="l" t="t" r="r" b="b"/>
            <a:pathLst>
              <a:path w="18428970">
                <a:moveTo>
                  <a:pt x="0" y="0"/>
                </a:moveTo>
                <a:lnTo>
                  <a:pt x="18428758" y="0"/>
                </a:lnTo>
              </a:path>
            </a:pathLst>
          </a:custGeom>
          <a:ln w="19050">
            <a:solidFill>
              <a:srgbClr val="000000"/>
            </a:solidFill>
          </a:ln>
        </p:spPr>
        <p:txBody>
          <a:bodyPr wrap="square" lIns="0" tIns="0" rIns="0" bIns="0" rtlCol="0"/>
          <a:lstStyle/>
          <a:p>
            <a:endParaRPr sz="921" dirty="0"/>
          </a:p>
        </p:txBody>
      </p:sp>
      <p:sp>
        <p:nvSpPr>
          <p:cNvPr id="7" name="Content Placeholder 2">
            <a:extLst>
              <a:ext uri="{FF2B5EF4-FFF2-40B4-BE49-F238E27FC236}">
                <a16:creationId xmlns:a16="http://schemas.microsoft.com/office/drawing/2014/main" id="{D4952DAB-DDBE-1141-B120-7D0696D08E5B}"/>
              </a:ext>
            </a:extLst>
          </p:cNvPr>
          <p:cNvSpPr>
            <a:spLocks noGrp="1"/>
          </p:cNvSpPr>
          <p:nvPr>
            <p:ph idx="1" hasCustomPrompt="1"/>
          </p:nvPr>
        </p:nvSpPr>
        <p:spPr>
          <a:xfrm>
            <a:off x="507935" y="1447390"/>
            <a:ext cx="11242867" cy="500123"/>
          </a:xfrm>
        </p:spPr>
        <p:txBody>
          <a:bodyPr>
            <a:normAutofit/>
          </a:bodyPr>
          <a:lstStyle>
            <a:lvl1pPr marL="0" indent="0">
              <a:buNone/>
              <a:defRPr sz="1900" b="1"/>
            </a:lvl1pPr>
          </a:lstStyle>
          <a:p>
            <a:pPr lvl="0"/>
            <a:r>
              <a:rPr lang="en-GB"/>
              <a:t>Click To Edit Master Text Styles</a:t>
            </a:r>
            <a:endParaRPr lang="en-US"/>
          </a:p>
        </p:txBody>
      </p:sp>
      <p:sp>
        <p:nvSpPr>
          <p:cNvPr id="8" name="Content Placeholder 2">
            <a:extLst>
              <a:ext uri="{FF2B5EF4-FFF2-40B4-BE49-F238E27FC236}">
                <a16:creationId xmlns:a16="http://schemas.microsoft.com/office/drawing/2014/main" id="{9DF070CE-C06B-B14E-A800-75EB918F0EB0}"/>
              </a:ext>
            </a:extLst>
          </p:cNvPr>
          <p:cNvSpPr>
            <a:spLocks noGrp="1"/>
          </p:cNvSpPr>
          <p:nvPr>
            <p:ph idx="11"/>
          </p:nvPr>
        </p:nvSpPr>
        <p:spPr>
          <a:xfrm>
            <a:off x="507935" y="2186609"/>
            <a:ext cx="11242867" cy="3561293"/>
          </a:xfrm>
        </p:spPr>
        <p:txBody>
          <a:bodyPr/>
          <a:lstStyle>
            <a:lvl1pPr marL="0" indent="0">
              <a:buNone/>
              <a:defRPr/>
            </a:lvl1pPr>
            <a:lvl2pPr marL="742950" indent="-285750">
              <a:buFont typeface="Arial" panose="020B0604020202020204" pitchFamily="34" charset="0"/>
              <a:buChar char="•"/>
              <a:defRPr/>
            </a:lvl2pPr>
            <a:lvl3pPr marL="1200150" indent="-285750">
              <a:buFont typeface="Arial" panose="020B0604020202020204" pitchFamily="34" charset="0"/>
              <a:buChar char="•"/>
              <a:defRPr/>
            </a:lvl3pPr>
            <a:lvl4pPr marL="1657350" indent="-285750">
              <a:buFont typeface="Arial" panose="020B0604020202020204" pitchFamily="34" charset="0"/>
              <a:buChar char="•"/>
              <a:defRPr/>
            </a:lvl4pPr>
            <a:lvl5pPr marL="2114550" indent="-285750">
              <a:buFont typeface="Arial" panose="020B0604020202020204" pitchFamily="34" charset="0"/>
              <a:buChar cha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 name="Title Placeholder 1">
            <a:extLst>
              <a:ext uri="{FF2B5EF4-FFF2-40B4-BE49-F238E27FC236}">
                <a16:creationId xmlns:a16="http://schemas.microsoft.com/office/drawing/2014/main" id="{E2252905-2476-9246-A17A-EC44C79A05F0}"/>
              </a:ext>
            </a:extLst>
          </p:cNvPr>
          <p:cNvSpPr>
            <a:spLocks noGrp="1"/>
          </p:cNvSpPr>
          <p:nvPr>
            <p:ph type="title"/>
          </p:nvPr>
        </p:nvSpPr>
        <p:spPr>
          <a:xfrm>
            <a:off x="507936" y="101218"/>
            <a:ext cx="11176128" cy="1008880"/>
          </a:xfrm>
          <a:prstGeom prst="rect">
            <a:avLst/>
          </a:prstGeom>
        </p:spPr>
        <p:txBody>
          <a:bodyPr vert="horz" lIns="91440" tIns="45720" rIns="91440" bIns="144000" rtlCol="0" anchor="b" anchorCtr="0">
            <a:normAutofit/>
          </a:bodyPr>
          <a:lstStyle/>
          <a:p>
            <a:r>
              <a:rPr lang="en-US"/>
              <a:t>Click to edit Master title style</a:t>
            </a:r>
          </a:p>
        </p:txBody>
      </p:sp>
    </p:spTree>
    <p:extLst>
      <p:ext uri="{BB962C8B-B14F-4D97-AF65-F5344CB8AC3E}">
        <p14:creationId xmlns:p14="http://schemas.microsoft.com/office/powerpoint/2010/main" val="1274756583"/>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Title, Subtitle &amp; Bullets">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9EF03A4D-F02D-244F-A790-136F36AF351D}"/>
              </a:ext>
            </a:extLst>
          </p:cNvPr>
          <p:cNvSpPr>
            <a:spLocks noGrp="1"/>
          </p:cNvSpPr>
          <p:nvPr>
            <p:ph type="sldNum" sz="quarter" idx="10"/>
          </p:nvPr>
        </p:nvSpPr>
        <p:spPr/>
        <p:txBody>
          <a:bodyPr/>
          <a:lstStyle/>
          <a:p>
            <a:fld id="{1B33013B-E76C-6E44-8A81-6CFD1F417CD4}" type="slidenum">
              <a:rPr lang="en-US" smtClean="0"/>
              <a:pPr/>
              <a:t>‹#›</a:t>
            </a:fld>
            <a:endParaRPr lang="en-US" dirty="0"/>
          </a:p>
        </p:txBody>
      </p:sp>
      <p:sp>
        <p:nvSpPr>
          <p:cNvPr id="4" name="object 6">
            <a:extLst>
              <a:ext uri="{FF2B5EF4-FFF2-40B4-BE49-F238E27FC236}">
                <a16:creationId xmlns:a16="http://schemas.microsoft.com/office/drawing/2014/main" id="{64586A67-C17E-944E-B292-1450E2321810}"/>
              </a:ext>
            </a:extLst>
          </p:cNvPr>
          <p:cNvSpPr/>
          <p:nvPr userDrawn="1"/>
        </p:nvSpPr>
        <p:spPr>
          <a:xfrm>
            <a:off x="507936" y="1110100"/>
            <a:ext cx="11176128" cy="0"/>
          </a:xfrm>
          <a:custGeom>
            <a:avLst/>
            <a:gdLst/>
            <a:ahLst/>
            <a:cxnLst/>
            <a:rect l="l" t="t" r="r" b="b"/>
            <a:pathLst>
              <a:path w="18428970">
                <a:moveTo>
                  <a:pt x="0" y="0"/>
                </a:moveTo>
                <a:lnTo>
                  <a:pt x="18428758" y="0"/>
                </a:lnTo>
              </a:path>
            </a:pathLst>
          </a:custGeom>
          <a:ln w="19050">
            <a:solidFill>
              <a:srgbClr val="000000"/>
            </a:solidFill>
          </a:ln>
        </p:spPr>
        <p:txBody>
          <a:bodyPr wrap="square" lIns="0" tIns="0" rIns="0" bIns="0" rtlCol="0"/>
          <a:lstStyle/>
          <a:p>
            <a:endParaRPr sz="921" dirty="0"/>
          </a:p>
        </p:txBody>
      </p:sp>
      <p:sp>
        <p:nvSpPr>
          <p:cNvPr id="7" name="Content Placeholder 2">
            <a:extLst>
              <a:ext uri="{FF2B5EF4-FFF2-40B4-BE49-F238E27FC236}">
                <a16:creationId xmlns:a16="http://schemas.microsoft.com/office/drawing/2014/main" id="{D4952DAB-DDBE-1141-B120-7D0696D08E5B}"/>
              </a:ext>
            </a:extLst>
          </p:cNvPr>
          <p:cNvSpPr>
            <a:spLocks noGrp="1"/>
          </p:cNvSpPr>
          <p:nvPr>
            <p:ph idx="1" hasCustomPrompt="1"/>
          </p:nvPr>
        </p:nvSpPr>
        <p:spPr>
          <a:xfrm>
            <a:off x="507935" y="1447390"/>
            <a:ext cx="11242867" cy="500123"/>
          </a:xfrm>
        </p:spPr>
        <p:txBody>
          <a:bodyPr>
            <a:normAutofit/>
          </a:bodyPr>
          <a:lstStyle>
            <a:lvl1pPr marL="0" indent="0">
              <a:buNone/>
              <a:defRPr sz="1900" b="1"/>
            </a:lvl1pPr>
          </a:lstStyle>
          <a:p>
            <a:pPr lvl="0"/>
            <a:r>
              <a:rPr lang="en-GB"/>
              <a:t>Click To Edit Master Text Styles</a:t>
            </a:r>
            <a:endParaRPr lang="en-US"/>
          </a:p>
        </p:txBody>
      </p:sp>
      <p:sp>
        <p:nvSpPr>
          <p:cNvPr id="8" name="Content Placeholder 2">
            <a:extLst>
              <a:ext uri="{FF2B5EF4-FFF2-40B4-BE49-F238E27FC236}">
                <a16:creationId xmlns:a16="http://schemas.microsoft.com/office/drawing/2014/main" id="{9DF070CE-C06B-B14E-A800-75EB918F0EB0}"/>
              </a:ext>
            </a:extLst>
          </p:cNvPr>
          <p:cNvSpPr>
            <a:spLocks noGrp="1"/>
          </p:cNvSpPr>
          <p:nvPr>
            <p:ph idx="11"/>
          </p:nvPr>
        </p:nvSpPr>
        <p:spPr>
          <a:xfrm>
            <a:off x="507935" y="2186609"/>
            <a:ext cx="11242867" cy="3561293"/>
          </a:xfrm>
        </p:spPr>
        <p:txBody>
          <a:bodyPr numCol="1"/>
          <a:lstStyle>
            <a:lvl1pPr marL="285750" indent="-285750">
              <a:buFont typeface="Arial" panose="020B0604020202020204" pitchFamily="34" charset="0"/>
              <a:buChar char="•"/>
              <a:defRPr/>
            </a:lvl1pPr>
            <a:lvl2pPr marL="742950" indent="-285750">
              <a:buFont typeface="Arial" panose="020B0604020202020204" pitchFamily="34" charset="0"/>
              <a:buChar char="•"/>
              <a:defRPr/>
            </a:lvl2pPr>
            <a:lvl3pPr marL="1200150" indent="-285750">
              <a:buFont typeface="Arial" panose="020B0604020202020204" pitchFamily="34" charset="0"/>
              <a:buChar char="•"/>
              <a:defRPr/>
            </a:lvl3pPr>
            <a:lvl4pPr marL="1657350" indent="-285750">
              <a:buFont typeface="Arial" panose="020B0604020202020204" pitchFamily="34" charset="0"/>
              <a:buChar char="•"/>
              <a:defRPr/>
            </a:lvl4pPr>
            <a:lvl5pPr marL="2114550" indent="-285750">
              <a:buFont typeface="Arial" panose="020B0604020202020204" pitchFamily="34" charset="0"/>
              <a:buChar cha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 name="Title Placeholder 1">
            <a:extLst>
              <a:ext uri="{FF2B5EF4-FFF2-40B4-BE49-F238E27FC236}">
                <a16:creationId xmlns:a16="http://schemas.microsoft.com/office/drawing/2014/main" id="{5A633EA7-7B3E-2A4E-8C89-F25EE6CECDD5}"/>
              </a:ext>
            </a:extLst>
          </p:cNvPr>
          <p:cNvSpPr>
            <a:spLocks noGrp="1"/>
          </p:cNvSpPr>
          <p:nvPr>
            <p:ph type="title"/>
          </p:nvPr>
        </p:nvSpPr>
        <p:spPr>
          <a:xfrm>
            <a:off x="507936" y="101218"/>
            <a:ext cx="11176128" cy="1008880"/>
          </a:xfrm>
          <a:prstGeom prst="rect">
            <a:avLst/>
          </a:prstGeom>
        </p:spPr>
        <p:txBody>
          <a:bodyPr vert="horz" lIns="91440" tIns="45720" rIns="91440" bIns="144000" rtlCol="0" anchor="b" anchorCtr="0">
            <a:normAutofit/>
          </a:bodyPr>
          <a:lstStyle/>
          <a:p>
            <a:r>
              <a:rPr lang="en-US"/>
              <a:t>Click to edit Master title style</a:t>
            </a:r>
          </a:p>
        </p:txBody>
      </p:sp>
    </p:spTree>
    <p:extLst>
      <p:ext uri="{BB962C8B-B14F-4D97-AF65-F5344CB8AC3E}">
        <p14:creationId xmlns:p14="http://schemas.microsoft.com/office/powerpoint/2010/main" val="3588237246"/>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5CE7972D-702E-4C41-ABED-A9E103EC6CA0}"/>
              </a:ext>
            </a:extLst>
          </p:cNvPr>
          <p:cNvSpPr>
            <a:spLocks noGrp="1"/>
          </p:cNvSpPr>
          <p:nvPr>
            <p:ph type="sldNum" sz="quarter" idx="10"/>
          </p:nvPr>
        </p:nvSpPr>
        <p:spPr/>
        <p:txBody>
          <a:bodyPr/>
          <a:lstStyle/>
          <a:p>
            <a:fld id="{1B33013B-E76C-6E44-8A81-6CFD1F417CD4}" type="slidenum">
              <a:rPr lang="en-US" smtClean="0"/>
              <a:pPr/>
              <a:t>‹#›</a:t>
            </a:fld>
            <a:endParaRPr lang="en-US" dirty="0"/>
          </a:p>
        </p:txBody>
      </p:sp>
      <p:sp>
        <p:nvSpPr>
          <p:cNvPr id="5" name="object 6">
            <a:extLst>
              <a:ext uri="{FF2B5EF4-FFF2-40B4-BE49-F238E27FC236}">
                <a16:creationId xmlns:a16="http://schemas.microsoft.com/office/drawing/2014/main" id="{6962C9F4-2F14-DE43-B2E6-0120689E4DB8}"/>
              </a:ext>
            </a:extLst>
          </p:cNvPr>
          <p:cNvSpPr/>
          <p:nvPr userDrawn="1"/>
        </p:nvSpPr>
        <p:spPr>
          <a:xfrm>
            <a:off x="507936" y="1110100"/>
            <a:ext cx="11176128" cy="0"/>
          </a:xfrm>
          <a:custGeom>
            <a:avLst/>
            <a:gdLst/>
            <a:ahLst/>
            <a:cxnLst/>
            <a:rect l="l" t="t" r="r" b="b"/>
            <a:pathLst>
              <a:path w="18428970">
                <a:moveTo>
                  <a:pt x="0" y="0"/>
                </a:moveTo>
                <a:lnTo>
                  <a:pt x="18428758" y="0"/>
                </a:lnTo>
              </a:path>
            </a:pathLst>
          </a:custGeom>
          <a:ln w="19050">
            <a:solidFill>
              <a:srgbClr val="000000"/>
            </a:solidFill>
          </a:ln>
        </p:spPr>
        <p:txBody>
          <a:bodyPr wrap="square" lIns="0" tIns="0" rIns="0" bIns="0" rtlCol="0"/>
          <a:lstStyle/>
          <a:p>
            <a:endParaRPr sz="921" dirty="0"/>
          </a:p>
        </p:txBody>
      </p:sp>
    </p:spTree>
    <p:extLst>
      <p:ext uri="{BB962C8B-B14F-4D97-AF65-F5344CB8AC3E}">
        <p14:creationId xmlns:p14="http://schemas.microsoft.com/office/powerpoint/2010/main" val="330428667"/>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Head &amp; Footer Only">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9EF03A4D-F02D-244F-A790-136F36AF351D}"/>
              </a:ext>
            </a:extLst>
          </p:cNvPr>
          <p:cNvSpPr>
            <a:spLocks noGrp="1"/>
          </p:cNvSpPr>
          <p:nvPr>
            <p:ph type="sldNum" sz="quarter" idx="10"/>
          </p:nvPr>
        </p:nvSpPr>
        <p:spPr/>
        <p:txBody>
          <a:bodyPr/>
          <a:lstStyle/>
          <a:p>
            <a:fld id="{1B33013B-E76C-6E44-8A81-6CFD1F417CD4}" type="slidenum">
              <a:rPr lang="en-US" smtClean="0"/>
              <a:pPr/>
              <a:t>‹#›</a:t>
            </a:fld>
            <a:endParaRPr lang="en-US" dirty="0"/>
          </a:p>
        </p:txBody>
      </p:sp>
      <p:sp>
        <p:nvSpPr>
          <p:cNvPr id="4" name="object 6">
            <a:extLst>
              <a:ext uri="{FF2B5EF4-FFF2-40B4-BE49-F238E27FC236}">
                <a16:creationId xmlns:a16="http://schemas.microsoft.com/office/drawing/2014/main" id="{64586A67-C17E-944E-B292-1450E2321810}"/>
              </a:ext>
            </a:extLst>
          </p:cNvPr>
          <p:cNvSpPr/>
          <p:nvPr userDrawn="1"/>
        </p:nvSpPr>
        <p:spPr>
          <a:xfrm>
            <a:off x="507936" y="1110100"/>
            <a:ext cx="11176128" cy="0"/>
          </a:xfrm>
          <a:custGeom>
            <a:avLst/>
            <a:gdLst/>
            <a:ahLst/>
            <a:cxnLst/>
            <a:rect l="l" t="t" r="r" b="b"/>
            <a:pathLst>
              <a:path w="18428970">
                <a:moveTo>
                  <a:pt x="0" y="0"/>
                </a:moveTo>
                <a:lnTo>
                  <a:pt x="18428758" y="0"/>
                </a:lnTo>
              </a:path>
            </a:pathLst>
          </a:custGeom>
          <a:ln w="19050">
            <a:solidFill>
              <a:srgbClr val="000000"/>
            </a:solidFill>
          </a:ln>
        </p:spPr>
        <p:txBody>
          <a:bodyPr wrap="square" lIns="0" tIns="0" rIns="0" bIns="0" rtlCol="0"/>
          <a:lstStyle/>
          <a:p>
            <a:endParaRPr sz="921" dirty="0"/>
          </a:p>
        </p:txBody>
      </p:sp>
      <p:sp>
        <p:nvSpPr>
          <p:cNvPr id="10" name="Title Placeholder 1">
            <a:extLst>
              <a:ext uri="{FF2B5EF4-FFF2-40B4-BE49-F238E27FC236}">
                <a16:creationId xmlns:a16="http://schemas.microsoft.com/office/drawing/2014/main" id="{5A633EA7-7B3E-2A4E-8C89-F25EE6CECDD5}"/>
              </a:ext>
            </a:extLst>
          </p:cNvPr>
          <p:cNvSpPr>
            <a:spLocks noGrp="1"/>
          </p:cNvSpPr>
          <p:nvPr>
            <p:ph type="title"/>
          </p:nvPr>
        </p:nvSpPr>
        <p:spPr>
          <a:xfrm>
            <a:off x="507936" y="101218"/>
            <a:ext cx="11176128" cy="1008880"/>
          </a:xfrm>
          <a:prstGeom prst="rect">
            <a:avLst/>
          </a:prstGeom>
        </p:spPr>
        <p:txBody>
          <a:bodyPr vert="horz" lIns="91440" tIns="45720" rIns="91440" bIns="144000" rtlCol="0" anchor="b" anchorCtr="0">
            <a:normAutofit/>
          </a:bodyPr>
          <a:lstStyle/>
          <a:p>
            <a:r>
              <a:rPr lang="en-US"/>
              <a:t>Click to edit Master title style</a:t>
            </a:r>
          </a:p>
        </p:txBody>
      </p:sp>
    </p:spTree>
    <p:extLst>
      <p:ext uri="{BB962C8B-B14F-4D97-AF65-F5344CB8AC3E}">
        <p14:creationId xmlns:p14="http://schemas.microsoft.com/office/powerpoint/2010/main" val="2709865568"/>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Footer only">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9EF03A4D-F02D-244F-A790-136F36AF351D}"/>
              </a:ext>
            </a:extLst>
          </p:cNvPr>
          <p:cNvSpPr>
            <a:spLocks noGrp="1"/>
          </p:cNvSpPr>
          <p:nvPr>
            <p:ph type="sldNum" sz="quarter" idx="10"/>
          </p:nvPr>
        </p:nvSpPr>
        <p:spPr/>
        <p:txBody>
          <a:bodyPr/>
          <a:lstStyle/>
          <a:p>
            <a:fld id="{1B33013B-E76C-6E44-8A81-6CFD1F417CD4}" type="slidenum">
              <a:rPr lang="en-US" smtClean="0"/>
              <a:pPr/>
              <a:t>‹#›</a:t>
            </a:fld>
            <a:endParaRPr lang="en-US" dirty="0"/>
          </a:p>
        </p:txBody>
      </p:sp>
    </p:spTree>
    <p:extLst>
      <p:ext uri="{BB962C8B-B14F-4D97-AF65-F5344CB8AC3E}">
        <p14:creationId xmlns:p14="http://schemas.microsoft.com/office/powerpoint/2010/main" val="3348114132"/>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image" Target="../media/image1.pn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8.xml"/><Relationship Id="rId7" Type="http://schemas.openxmlformats.org/officeDocument/2006/relationships/image" Target="../media/image1.png"/><Relationship Id="rId2" Type="http://schemas.openxmlformats.org/officeDocument/2006/relationships/slideLayout" Target="../slideLayouts/slideLayout7.xml"/><Relationship Id="rId1" Type="http://schemas.openxmlformats.org/officeDocument/2006/relationships/slideLayout" Target="../slideLayouts/slideLayout6.xml"/><Relationship Id="rId6" Type="http://schemas.openxmlformats.org/officeDocument/2006/relationships/theme" Target="../theme/theme2.xml"/><Relationship Id="rId5" Type="http://schemas.openxmlformats.org/officeDocument/2006/relationships/slideLayout" Target="../slideLayouts/slideLayout10.xml"/><Relationship Id="rId4" Type="http://schemas.openxmlformats.org/officeDocument/2006/relationships/slideLayout" Target="../slideLayouts/slideLayout9.xml"/></Relationships>
</file>

<file path=ppt/slideMasters/_rels/slideMaster3.xml.rels><?xml version="1.0" encoding="UTF-8" standalone="yes"?>
<Relationships xmlns="http://schemas.openxmlformats.org/package/2006/relationships"><Relationship Id="rId3" Type="http://schemas.openxmlformats.org/officeDocument/2006/relationships/slideLayout" Target="../slideLayouts/slideLayout13.xml"/><Relationship Id="rId7" Type="http://schemas.openxmlformats.org/officeDocument/2006/relationships/image" Target="../media/image1.png"/><Relationship Id="rId2" Type="http://schemas.openxmlformats.org/officeDocument/2006/relationships/slideLayout" Target="../slideLayouts/slideLayout12.xml"/><Relationship Id="rId1" Type="http://schemas.openxmlformats.org/officeDocument/2006/relationships/slideLayout" Target="../slideLayouts/slideLayout11.xml"/><Relationship Id="rId6" Type="http://schemas.openxmlformats.org/officeDocument/2006/relationships/theme" Target="../theme/theme3.xml"/><Relationship Id="rId5" Type="http://schemas.openxmlformats.org/officeDocument/2006/relationships/slideLayout" Target="../slideLayouts/slideLayout15.xml"/><Relationship Id="rId4" Type="http://schemas.openxmlformats.org/officeDocument/2006/relationships/slideLayout" Target="../slideLayouts/slideLayout14.xml"/></Relationships>
</file>

<file path=ppt/slideMasters/_rels/slideMaster4.xml.rels><?xml version="1.0" encoding="UTF-8" standalone="yes"?>
<Relationships xmlns="http://schemas.openxmlformats.org/package/2006/relationships"><Relationship Id="rId3" Type="http://schemas.openxmlformats.org/officeDocument/2006/relationships/slideLayout" Target="../slideLayouts/slideLayout18.xml"/><Relationship Id="rId7" Type="http://schemas.openxmlformats.org/officeDocument/2006/relationships/image" Target="../media/image4.png"/><Relationship Id="rId2" Type="http://schemas.openxmlformats.org/officeDocument/2006/relationships/slideLayout" Target="../slideLayouts/slideLayout17.xml"/><Relationship Id="rId1" Type="http://schemas.openxmlformats.org/officeDocument/2006/relationships/slideLayout" Target="../slideLayouts/slideLayout16.xml"/><Relationship Id="rId6" Type="http://schemas.openxmlformats.org/officeDocument/2006/relationships/image" Target="../media/image3.png"/><Relationship Id="rId5" Type="http://schemas.openxmlformats.org/officeDocument/2006/relationships/image" Target="../media/image2.jpeg"/><Relationship Id="rId4" Type="http://schemas.openxmlformats.org/officeDocument/2006/relationships/theme" Target="../theme/theme4.xml"/></Relationships>
</file>

<file path=ppt/slideMasters/_rels/slideMaster5.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theme" Target="../theme/theme5.xml"/><Relationship Id="rId1" Type="http://schemas.openxmlformats.org/officeDocument/2006/relationships/slideLayout" Target="../slideLayouts/slideLayout19.xml"/><Relationship Id="rId5" Type="http://schemas.openxmlformats.org/officeDocument/2006/relationships/image" Target="../media/image4.png"/><Relationship Id="rId4" Type="http://schemas.openxmlformats.org/officeDocument/2006/relationships/image" Target="../media/image3.png"/></Relationships>
</file>

<file path=ppt/slideMasters/_rels/slideMaster6.xml.rels><?xml version="1.0" encoding="UTF-8" standalone="yes"?>
<Relationships xmlns="http://schemas.openxmlformats.org/package/2006/relationships"><Relationship Id="rId8" Type="http://schemas.openxmlformats.org/officeDocument/2006/relationships/image" Target="../media/image7.png"/><Relationship Id="rId13" Type="http://schemas.openxmlformats.org/officeDocument/2006/relationships/image" Target="../media/image10.png"/><Relationship Id="rId3" Type="http://schemas.openxmlformats.org/officeDocument/2006/relationships/image" Target="../media/image5.jpeg"/><Relationship Id="rId7" Type="http://schemas.openxmlformats.org/officeDocument/2006/relationships/hyperlink" Target="https://www.youtube.com/channel/UCXyoQwo-MwjzPKshns8Y9ww" TargetMode="External"/><Relationship Id="rId12" Type="http://schemas.openxmlformats.org/officeDocument/2006/relationships/image" Target="../media/image9.png"/><Relationship Id="rId2" Type="http://schemas.openxmlformats.org/officeDocument/2006/relationships/theme" Target="../theme/theme6.xml"/><Relationship Id="rId1" Type="http://schemas.openxmlformats.org/officeDocument/2006/relationships/slideLayout" Target="../slideLayouts/slideLayout20.xml"/><Relationship Id="rId6" Type="http://schemas.openxmlformats.org/officeDocument/2006/relationships/hyperlink" Target="mailto:solutions@pdl-group.com" TargetMode="External"/><Relationship Id="rId11" Type="http://schemas.openxmlformats.org/officeDocument/2006/relationships/hyperlink" Target="https://www.linkedin.com/company/pdl-solutions-europe-ltd/" TargetMode="External"/><Relationship Id="rId5" Type="http://schemas.openxmlformats.org/officeDocument/2006/relationships/hyperlink" Target="http://www.pdl-group.com/" TargetMode="External"/><Relationship Id="rId10" Type="http://schemas.openxmlformats.org/officeDocument/2006/relationships/image" Target="../media/image8.png"/><Relationship Id="rId4" Type="http://schemas.openxmlformats.org/officeDocument/2006/relationships/image" Target="../media/image6.png"/><Relationship Id="rId9" Type="http://schemas.openxmlformats.org/officeDocument/2006/relationships/hyperlink" Target="https://twitter.com/pdl_group" TargetMode="External"/></Relationships>
</file>

<file path=ppt/slideMasters/_rels/slideMaster7.xml.rels><?xml version="1.0" encoding="UTF-8" standalone="yes"?>
<Relationships xmlns="http://schemas.openxmlformats.org/package/2006/relationships"><Relationship Id="rId2" Type="http://schemas.openxmlformats.org/officeDocument/2006/relationships/theme" Target="../theme/theme7.xml"/><Relationship Id="rId1" Type="http://schemas.openxmlformats.org/officeDocument/2006/relationships/slideLayout" Target="../slideLayouts/slideLayout21.xml"/></Relationships>
</file>

<file path=ppt/slideMasters/_rels/slideMaster8.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theme" Target="../theme/theme8.xml"/><Relationship Id="rId1" Type="http://schemas.openxmlformats.org/officeDocument/2006/relationships/slideLayout" Target="../slideLayouts/slideLayout22.xml"/><Relationship Id="rId5" Type="http://schemas.openxmlformats.org/officeDocument/2006/relationships/image" Target="../media/image4.png"/><Relationship Id="rId4" Type="http://schemas.openxmlformats.org/officeDocument/2006/relationships/image" Target="../media/image6.png"/></Relationships>
</file>

<file path=ppt/slideMasters/_rels/slideMaster9.xml.rels><?xml version="1.0" encoding="UTF-8" standalone="yes"?>
<Relationships xmlns="http://schemas.openxmlformats.org/package/2006/relationships"><Relationship Id="rId8" Type="http://schemas.openxmlformats.org/officeDocument/2006/relationships/theme" Target="../theme/theme9.xml"/><Relationship Id="rId3" Type="http://schemas.openxmlformats.org/officeDocument/2006/relationships/slideLayout" Target="../slideLayouts/slideLayout25.xml"/><Relationship Id="rId7" Type="http://schemas.openxmlformats.org/officeDocument/2006/relationships/slideLayout" Target="../slideLayouts/slideLayout29.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5" Type="http://schemas.openxmlformats.org/officeDocument/2006/relationships/slideLayout" Target="../slideLayouts/slideLayout27.xml"/><Relationship Id="rId4" Type="http://schemas.openxmlformats.org/officeDocument/2006/relationships/slideLayout" Target="../slideLayouts/slideLayout26.xml"/><Relationship Id="rId9"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20981CB6-4C1A-A84D-810F-EBFAED593551}"/>
              </a:ext>
            </a:extLst>
          </p:cNvPr>
          <p:cNvSpPr>
            <a:spLocks noGrp="1"/>
          </p:cNvSpPr>
          <p:nvPr>
            <p:ph type="title"/>
          </p:nvPr>
        </p:nvSpPr>
        <p:spPr>
          <a:xfrm>
            <a:off x="507936" y="101218"/>
            <a:ext cx="11176128" cy="1008880"/>
          </a:xfrm>
          <a:prstGeom prst="rect">
            <a:avLst/>
          </a:prstGeom>
        </p:spPr>
        <p:txBody>
          <a:bodyPr vert="horz" lIns="91440" tIns="45720" rIns="91440" bIns="144000" rtlCol="0" anchor="b" anchorCtr="0">
            <a:normAutofit/>
          </a:bodyPr>
          <a:lstStyle/>
          <a:p>
            <a:r>
              <a:rPr lang="en-US"/>
              <a:t>Click to edit Master title style</a:t>
            </a:r>
          </a:p>
        </p:txBody>
      </p:sp>
      <p:sp>
        <p:nvSpPr>
          <p:cNvPr id="3" name="Text Placeholder 2">
            <a:extLst>
              <a:ext uri="{FF2B5EF4-FFF2-40B4-BE49-F238E27FC236}">
                <a16:creationId xmlns:a16="http://schemas.microsoft.com/office/drawing/2014/main" id="{D248FCEF-73C7-A249-B603-F27AB6DDDA60}"/>
              </a:ext>
            </a:extLst>
          </p:cNvPr>
          <p:cNvSpPr>
            <a:spLocks noGrp="1"/>
          </p:cNvSpPr>
          <p:nvPr>
            <p:ph type="body" idx="1"/>
          </p:nvPr>
        </p:nvSpPr>
        <p:spPr>
          <a:xfrm>
            <a:off x="507936" y="1447391"/>
            <a:ext cx="11176128" cy="4300512"/>
          </a:xfrm>
          <a:prstGeom prst="rect">
            <a:avLst/>
          </a:prstGeom>
        </p:spPr>
        <p:txBody>
          <a:bodyPr vert="horz" lIns="91440" tIns="45720" rIns="91440" bIns="45720" numCol="1"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a:extLst>
              <a:ext uri="{FF2B5EF4-FFF2-40B4-BE49-F238E27FC236}">
                <a16:creationId xmlns:a16="http://schemas.microsoft.com/office/drawing/2014/main" id="{F1942688-24BF-684A-8B85-154C479851BA}"/>
              </a:ext>
            </a:extLst>
          </p:cNvPr>
          <p:cNvSpPr>
            <a:spLocks noGrp="1"/>
          </p:cNvSpPr>
          <p:nvPr>
            <p:ph type="sldNum" sz="quarter" idx="4"/>
          </p:nvPr>
        </p:nvSpPr>
        <p:spPr>
          <a:xfrm>
            <a:off x="9681882" y="6502574"/>
            <a:ext cx="2068921" cy="365125"/>
          </a:xfrm>
          <a:prstGeom prst="rect">
            <a:avLst/>
          </a:prstGeom>
        </p:spPr>
        <p:txBody>
          <a:bodyPr vert="horz" lIns="91440" tIns="45720" rIns="91440" bIns="45720" rtlCol="0" anchor="ctr"/>
          <a:lstStyle>
            <a:lvl1pPr algn="r">
              <a:defRPr sz="1200" b="0" i="0">
                <a:solidFill>
                  <a:schemeClr val="accent3"/>
                </a:solidFill>
                <a:latin typeface="Montserrat" pitchFamily="2" charset="77"/>
              </a:defRPr>
            </a:lvl1pPr>
          </a:lstStyle>
          <a:p>
            <a:fld id="{1B33013B-E76C-6E44-8A81-6CFD1F417CD4}" type="slidenum">
              <a:rPr lang="en-US" smtClean="0"/>
              <a:pPr/>
              <a:t>‹#›</a:t>
            </a:fld>
            <a:endParaRPr lang="en-US" dirty="0"/>
          </a:p>
        </p:txBody>
      </p:sp>
      <p:sp>
        <p:nvSpPr>
          <p:cNvPr id="11" name="object 6">
            <a:extLst>
              <a:ext uri="{FF2B5EF4-FFF2-40B4-BE49-F238E27FC236}">
                <a16:creationId xmlns:a16="http://schemas.microsoft.com/office/drawing/2014/main" id="{3A9D4DC8-9D5B-DC47-9721-C06565197251}"/>
              </a:ext>
            </a:extLst>
          </p:cNvPr>
          <p:cNvSpPr/>
          <p:nvPr userDrawn="1"/>
        </p:nvSpPr>
        <p:spPr>
          <a:xfrm>
            <a:off x="508000" y="6439074"/>
            <a:ext cx="11176128" cy="0"/>
          </a:xfrm>
          <a:custGeom>
            <a:avLst/>
            <a:gdLst/>
            <a:ahLst/>
            <a:cxnLst/>
            <a:rect l="l" t="t" r="r" b="b"/>
            <a:pathLst>
              <a:path w="18428970">
                <a:moveTo>
                  <a:pt x="0" y="0"/>
                </a:moveTo>
                <a:lnTo>
                  <a:pt x="18428758" y="0"/>
                </a:lnTo>
              </a:path>
            </a:pathLst>
          </a:custGeom>
          <a:ln w="19050">
            <a:solidFill>
              <a:srgbClr val="000000"/>
            </a:solidFill>
          </a:ln>
        </p:spPr>
        <p:txBody>
          <a:bodyPr wrap="square" lIns="0" tIns="0" rIns="0" bIns="0" rtlCol="0"/>
          <a:lstStyle/>
          <a:p>
            <a:endParaRPr sz="921" dirty="0"/>
          </a:p>
        </p:txBody>
      </p:sp>
      <p:sp>
        <p:nvSpPr>
          <p:cNvPr id="8" name="TextBox 7">
            <a:extLst>
              <a:ext uri="{FF2B5EF4-FFF2-40B4-BE49-F238E27FC236}">
                <a16:creationId xmlns:a16="http://schemas.microsoft.com/office/drawing/2014/main" id="{3A686CFA-7587-4E87-816A-289442A648DE}"/>
              </a:ext>
            </a:extLst>
          </p:cNvPr>
          <p:cNvSpPr txBox="1"/>
          <p:nvPr userDrawn="1"/>
        </p:nvSpPr>
        <p:spPr>
          <a:xfrm>
            <a:off x="8925608" y="6101938"/>
            <a:ext cx="2869645" cy="230832"/>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GB" sz="900" b="0" i="0" spc="30" baseline="0" dirty="0">
                <a:solidFill>
                  <a:srgbClr val="190582"/>
                </a:solidFill>
                <a:latin typeface="Barlow" pitchFamily="2" charset="77"/>
              </a:rPr>
              <a:t>THE </a:t>
            </a:r>
            <a:r>
              <a:rPr lang="en-GB" sz="900" b="1" i="0" spc="30" baseline="0" dirty="0">
                <a:solidFill>
                  <a:srgbClr val="190582"/>
                </a:solidFill>
                <a:latin typeface="Barlow" pitchFamily="2" charset="77"/>
              </a:rPr>
              <a:t>ENGINEERING ANALYSIS </a:t>
            </a:r>
            <a:r>
              <a:rPr lang="en-GB" sz="900" b="0" i="0" spc="30" baseline="0" dirty="0">
                <a:solidFill>
                  <a:srgbClr val="190582"/>
                </a:solidFill>
                <a:latin typeface="Barlow" pitchFamily="2" charset="77"/>
              </a:rPr>
              <a:t>EXPERTS</a:t>
            </a:r>
          </a:p>
        </p:txBody>
      </p:sp>
      <p:pic>
        <p:nvPicPr>
          <p:cNvPr id="9" name="Picture 8" descr="A picture containing logo&#10;&#10;Description automatically generated">
            <a:extLst>
              <a:ext uri="{FF2B5EF4-FFF2-40B4-BE49-F238E27FC236}">
                <a16:creationId xmlns:a16="http://schemas.microsoft.com/office/drawing/2014/main" id="{E19D4659-D0B2-419D-9EC4-7B274955028E}"/>
              </a:ext>
            </a:extLst>
          </p:cNvPr>
          <p:cNvPicPr>
            <a:picLocks noChangeAspect="1"/>
          </p:cNvPicPr>
          <p:nvPr userDrawn="1"/>
        </p:nvPicPr>
        <p:blipFill>
          <a:blip r:embed="rId7"/>
          <a:stretch>
            <a:fillRect/>
          </a:stretch>
        </p:blipFill>
        <p:spPr>
          <a:xfrm>
            <a:off x="507872" y="5760000"/>
            <a:ext cx="2978359" cy="674418"/>
          </a:xfrm>
          <a:prstGeom prst="rect">
            <a:avLst/>
          </a:prstGeom>
        </p:spPr>
      </p:pic>
    </p:spTree>
    <p:extLst>
      <p:ext uri="{BB962C8B-B14F-4D97-AF65-F5344CB8AC3E}">
        <p14:creationId xmlns:p14="http://schemas.microsoft.com/office/powerpoint/2010/main" val="2136416369"/>
      </p:ext>
    </p:extLst>
  </p:cSld>
  <p:clrMap bg1="lt1" tx1="dk1" bg2="lt2" tx2="dk2" accent1="accent1" accent2="accent2" accent3="accent3" accent4="accent4" accent5="accent5" accent6="accent6" hlink="hlink" folHlink="folHlink"/>
  <p:sldLayoutIdLst>
    <p:sldLayoutId id="2147483650" r:id="rId1"/>
    <p:sldLayoutId id="2147483667" r:id="rId2"/>
    <p:sldLayoutId id="2147483666" r:id="rId3"/>
    <p:sldLayoutId id="2147483668" r:id="rId4"/>
    <p:sldLayoutId id="2147483670" r:id="rId5"/>
  </p:sldLayoutIdLst>
  <p:hf hdr="0" ftr="0" dt="0"/>
  <p:txStyles>
    <p:titleStyle>
      <a:lvl1pPr algn="l" defTabSz="914400" rtl="0" eaLnBrk="1" latinLnBrk="0" hangingPunct="1">
        <a:lnSpc>
          <a:spcPct val="90000"/>
        </a:lnSpc>
        <a:spcBef>
          <a:spcPct val="0"/>
        </a:spcBef>
        <a:buNone/>
        <a:defRPr sz="3000" b="1" i="0" kern="1200">
          <a:solidFill>
            <a:schemeClr val="accent1"/>
          </a:solidFill>
          <a:latin typeface="Barlow" pitchFamily="2" charset="77"/>
          <a:ea typeface="+mj-ea"/>
          <a:cs typeface="+mj-cs"/>
        </a:defRPr>
      </a:lvl1pPr>
    </p:titleStyle>
    <p:bodyStyle>
      <a:lvl1pPr marL="0" indent="0" algn="l" defTabSz="914400" rtl="0" eaLnBrk="1" latinLnBrk="0" hangingPunct="1">
        <a:lnSpc>
          <a:spcPct val="100000"/>
        </a:lnSpc>
        <a:spcBef>
          <a:spcPts val="1000"/>
        </a:spcBef>
        <a:buFont typeface="Arial" panose="020B0604020202020204" pitchFamily="34" charset="0"/>
        <a:buNone/>
        <a:defRPr sz="1800" b="0" i="0" kern="1200">
          <a:solidFill>
            <a:schemeClr val="tx1"/>
          </a:solidFill>
          <a:latin typeface="Barlow" pitchFamily="2" charset="77"/>
          <a:ea typeface="+mn-ea"/>
          <a:cs typeface="+mn-cs"/>
        </a:defRPr>
      </a:lvl1pPr>
      <a:lvl2pPr marL="685800" indent="-228600" algn="l" defTabSz="914400" rtl="0" eaLnBrk="1" latinLnBrk="0" hangingPunct="1">
        <a:lnSpc>
          <a:spcPct val="100000"/>
        </a:lnSpc>
        <a:spcBef>
          <a:spcPts val="1000"/>
        </a:spcBef>
        <a:buFont typeface="Arial" panose="020B0604020202020204" pitchFamily="34" charset="0"/>
        <a:buChar char="•"/>
        <a:defRPr sz="1800" b="0" i="0" kern="1200">
          <a:solidFill>
            <a:schemeClr val="tx1"/>
          </a:solidFill>
          <a:latin typeface="Barlow" pitchFamily="2" charset="77"/>
          <a:ea typeface="+mn-ea"/>
          <a:cs typeface="+mn-cs"/>
        </a:defRPr>
      </a:lvl2pPr>
      <a:lvl3pPr marL="1143000" indent="-228600" algn="l" defTabSz="914400" rtl="0" eaLnBrk="1" latinLnBrk="0" hangingPunct="1">
        <a:lnSpc>
          <a:spcPct val="100000"/>
        </a:lnSpc>
        <a:spcBef>
          <a:spcPts val="1000"/>
        </a:spcBef>
        <a:buFont typeface="Arial" panose="020B0604020202020204" pitchFamily="34" charset="0"/>
        <a:buChar char="•"/>
        <a:defRPr sz="1800" b="0" i="0" kern="1200">
          <a:solidFill>
            <a:schemeClr val="accent1"/>
          </a:solidFill>
          <a:latin typeface="Barlow" pitchFamily="2" charset="77"/>
          <a:ea typeface="+mn-ea"/>
          <a:cs typeface="+mn-cs"/>
        </a:defRPr>
      </a:lvl3pPr>
      <a:lvl4pPr marL="1600200" indent="-228600" algn="l" defTabSz="914400" rtl="0" eaLnBrk="1" latinLnBrk="0" hangingPunct="1">
        <a:lnSpc>
          <a:spcPct val="100000"/>
        </a:lnSpc>
        <a:spcBef>
          <a:spcPts val="1000"/>
        </a:spcBef>
        <a:buFont typeface="Arial" panose="020B0604020202020204" pitchFamily="34" charset="0"/>
        <a:buChar char="•"/>
        <a:defRPr sz="1800" b="0" i="0" kern="1200">
          <a:solidFill>
            <a:schemeClr val="tx1"/>
          </a:solidFill>
          <a:latin typeface="Barlow" pitchFamily="2" charset="77"/>
          <a:ea typeface="+mn-ea"/>
          <a:cs typeface="+mn-cs"/>
        </a:defRPr>
      </a:lvl4pPr>
      <a:lvl5pPr marL="2057400" indent="-228600" algn="l" defTabSz="914400" rtl="0" eaLnBrk="1" latinLnBrk="0" hangingPunct="1">
        <a:lnSpc>
          <a:spcPct val="100000"/>
        </a:lnSpc>
        <a:spcBef>
          <a:spcPts val="1000"/>
        </a:spcBef>
        <a:buFont typeface="Arial" panose="020B0604020202020204" pitchFamily="34" charset="0"/>
        <a:buChar char="•"/>
        <a:defRPr sz="1800" b="0" i="0" kern="1200">
          <a:solidFill>
            <a:schemeClr val="accent1"/>
          </a:solidFill>
          <a:latin typeface="Barlow" pitchFamily="2" charset="77"/>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20981CB6-4C1A-A84D-810F-EBFAED593551}"/>
              </a:ext>
            </a:extLst>
          </p:cNvPr>
          <p:cNvSpPr>
            <a:spLocks noGrp="1"/>
          </p:cNvSpPr>
          <p:nvPr>
            <p:ph type="title"/>
          </p:nvPr>
        </p:nvSpPr>
        <p:spPr>
          <a:xfrm>
            <a:off x="507936" y="101218"/>
            <a:ext cx="11176128" cy="1008880"/>
          </a:xfrm>
          <a:prstGeom prst="rect">
            <a:avLst/>
          </a:prstGeom>
        </p:spPr>
        <p:txBody>
          <a:bodyPr vert="horz" lIns="91440" tIns="45720" rIns="91440" bIns="144000" rtlCol="0" anchor="b" anchorCtr="0">
            <a:normAutofit/>
          </a:bodyPr>
          <a:lstStyle/>
          <a:p>
            <a:r>
              <a:rPr lang="en-US"/>
              <a:t>Click to edit Master title style</a:t>
            </a:r>
          </a:p>
        </p:txBody>
      </p:sp>
      <p:sp>
        <p:nvSpPr>
          <p:cNvPr id="3" name="Text Placeholder 2">
            <a:extLst>
              <a:ext uri="{FF2B5EF4-FFF2-40B4-BE49-F238E27FC236}">
                <a16:creationId xmlns:a16="http://schemas.microsoft.com/office/drawing/2014/main" id="{D248FCEF-73C7-A249-B603-F27AB6DDDA60}"/>
              </a:ext>
            </a:extLst>
          </p:cNvPr>
          <p:cNvSpPr>
            <a:spLocks noGrp="1"/>
          </p:cNvSpPr>
          <p:nvPr>
            <p:ph type="body" idx="1"/>
          </p:nvPr>
        </p:nvSpPr>
        <p:spPr>
          <a:xfrm>
            <a:off x="507936" y="1447391"/>
            <a:ext cx="11176128" cy="4300512"/>
          </a:xfrm>
          <a:prstGeom prst="rect">
            <a:avLst/>
          </a:prstGeom>
        </p:spPr>
        <p:txBody>
          <a:bodyPr vert="horz" lIns="91440" tIns="45720" rIns="91440" bIns="45720" numCol="1"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a:extLst>
              <a:ext uri="{FF2B5EF4-FFF2-40B4-BE49-F238E27FC236}">
                <a16:creationId xmlns:a16="http://schemas.microsoft.com/office/drawing/2014/main" id="{F1942688-24BF-684A-8B85-154C479851BA}"/>
              </a:ext>
            </a:extLst>
          </p:cNvPr>
          <p:cNvSpPr>
            <a:spLocks noGrp="1"/>
          </p:cNvSpPr>
          <p:nvPr>
            <p:ph type="sldNum" sz="quarter" idx="4"/>
          </p:nvPr>
        </p:nvSpPr>
        <p:spPr>
          <a:xfrm>
            <a:off x="9681882" y="6502574"/>
            <a:ext cx="2068921" cy="365125"/>
          </a:xfrm>
          <a:prstGeom prst="rect">
            <a:avLst/>
          </a:prstGeom>
        </p:spPr>
        <p:txBody>
          <a:bodyPr vert="horz" lIns="91440" tIns="45720" rIns="91440" bIns="45720" rtlCol="0" anchor="ctr"/>
          <a:lstStyle>
            <a:lvl1pPr algn="r">
              <a:defRPr sz="1200" b="0" i="0">
                <a:solidFill>
                  <a:schemeClr val="accent3"/>
                </a:solidFill>
                <a:latin typeface="Montserrat" pitchFamily="2" charset="77"/>
              </a:defRPr>
            </a:lvl1pPr>
          </a:lstStyle>
          <a:p>
            <a:fld id="{1B33013B-E76C-6E44-8A81-6CFD1F417CD4}" type="slidenum">
              <a:rPr lang="en-US" smtClean="0"/>
              <a:pPr/>
              <a:t>‹#›</a:t>
            </a:fld>
            <a:endParaRPr lang="en-US" dirty="0"/>
          </a:p>
        </p:txBody>
      </p:sp>
      <p:sp>
        <p:nvSpPr>
          <p:cNvPr id="11" name="object 6">
            <a:extLst>
              <a:ext uri="{FF2B5EF4-FFF2-40B4-BE49-F238E27FC236}">
                <a16:creationId xmlns:a16="http://schemas.microsoft.com/office/drawing/2014/main" id="{3A9D4DC8-9D5B-DC47-9721-C06565197251}"/>
              </a:ext>
            </a:extLst>
          </p:cNvPr>
          <p:cNvSpPr/>
          <p:nvPr userDrawn="1"/>
        </p:nvSpPr>
        <p:spPr>
          <a:xfrm>
            <a:off x="508000" y="6439074"/>
            <a:ext cx="11176128" cy="0"/>
          </a:xfrm>
          <a:custGeom>
            <a:avLst/>
            <a:gdLst/>
            <a:ahLst/>
            <a:cxnLst/>
            <a:rect l="l" t="t" r="r" b="b"/>
            <a:pathLst>
              <a:path w="18428970">
                <a:moveTo>
                  <a:pt x="0" y="0"/>
                </a:moveTo>
                <a:lnTo>
                  <a:pt x="18428758" y="0"/>
                </a:lnTo>
              </a:path>
            </a:pathLst>
          </a:custGeom>
          <a:ln w="19050">
            <a:solidFill>
              <a:srgbClr val="000000"/>
            </a:solidFill>
          </a:ln>
        </p:spPr>
        <p:txBody>
          <a:bodyPr wrap="square" lIns="0" tIns="0" rIns="0" bIns="0" rtlCol="0"/>
          <a:lstStyle/>
          <a:p>
            <a:endParaRPr sz="921" dirty="0"/>
          </a:p>
        </p:txBody>
      </p:sp>
      <p:sp>
        <p:nvSpPr>
          <p:cNvPr id="8" name="TextBox 7">
            <a:extLst>
              <a:ext uri="{FF2B5EF4-FFF2-40B4-BE49-F238E27FC236}">
                <a16:creationId xmlns:a16="http://schemas.microsoft.com/office/drawing/2014/main" id="{3A686CFA-7587-4E87-816A-289442A648DE}"/>
              </a:ext>
            </a:extLst>
          </p:cNvPr>
          <p:cNvSpPr txBox="1"/>
          <p:nvPr userDrawn="1"/>
        </p:nvSpPr>
        <p:spPr>
          <a:xfrm>
            <a:off x="8925608" y="6101938"/>
            <a:ext cx="2869645" cy="230832"/>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GB" sz="900" b="0" i="0" spc="30" baseline="0" dirty="0">
                <a:solidFill>
                  <a:srgbClr val="190582"/>
                </a:solidFill>
                <a:latin typeface="Barlow" pitchFamily="2" charset="77"/>
              </a:rPr>
              <a:t>THE </a:t>
            </a:r>
            <a:r>
              <a:rPr lang="en-GB" sz="900" b="1" i="0" spc="30" baseline="0" dirty="0">
                <a:solidFill>
                  <a:srgbClr val="190582"/>
                </a:solidFill>
                <a:latin typeface="Barlow" pitchFamily="2" charset="77"/>
              </a:rPr>
              <a:t>ENGINEERING SOFTWARE </a:t>
            </a:r>
            <a:r>
              <a:rPr lang="en-GB" sz="900" b="0" i="0" spc="30" baseline="0" dirty="0">
                <a:solidFill>
                  <a:srgbClr val="190582"/>
                </a:solidFill>
                <a:latin typeface="Barlow" pitchFamily="2" charset="77"/>
              </a:rPr>
              <a:t>EXPERTS</a:t>
            </a:r>
          </a:p>
        </p:txBody>
      </p:sp>
      <p:pic>
        <p:nvPicPr>
          <p:cNvPr id="9" name="Picture 8" descr="A picture containing logo&#10;&#10;Description automatically generated">
            <a:extLst>
              <a:ext uri="{FF2B5EF4-FFF2-40B4-BE49-F238E27FC236}">
                <a16:creationId xmlns:a16="http://schemas.microsoft.com/office/drawing/2014/main" id="{E19D4659-D0B2-419D-9EC4-7B274955028E}"/>
              </a:ext>
            </a:extLst>
          </p:cNvPr>
          <p:cNvPicPr>
            <a:picLocks noChangeAspect="1"/>
          </p:cNvPicPr>
          <p:nvPr userDrawn="1"/>
        </p:nvPicPr>
        <p:blipFill>
          <a:blip r:embed="rId7"/>
          <a:stretch>
            <a:fillRect/>
          </a:stretch>
        </p:blipFill>
        <p:spPr>
          <a:xfrm>
            <a:off x="507872" y="5760000"/>
            <a:ext cx="2978359" cy="674418"/>
          </a:xfrm>
          <a:prstGeom prst="rect">
            <a:avLst/>
          </a:prstGeom>
        </p:spPr>
      </p:pic>
    </p:spTree>
    <p:extLst>
      <p:ext uri="{BB962C8B-B14F-4D97-AF65-F5344CB8AC3E}">
        <p14:creationId xmlns:p14="http://schemas.microsoft.com/office/powerpoint/2010/main" val="3934771258"/>
      </p:ext>
    </p:extLst>
  </p:cSld>
  <p:clrMap bg1="lt1" tx1="dk1" bg2="lt2" tx2="dk2" accent1="accent1" accent2="accent2" accent3="accent3" accent4="accent4" accent5="accent5" accent6="accent6" hlink="hlink" folHlink="folHlink"/>
  <p:sldLayoutIdLst>
    <p:sldLayoutId id="2147483681" r:id="rId1"/>
    <p:sldLayoutId id="2147483682" r:id="rId2"/>
    <p:sldLayoutId id="2147483683" r:id="rId3"/>
    <p:sldLayoutId id="2147483684" r:id="rId4"/>
    <p:sldLayoutId id="2147483685" r:id="rId5"/>
  </p:sldLayoutIdLst>
  <p:hf hdr="0" ftr="0" dt="0"/>
  <p:txStyles>
    <p:titleStyle>
      <a:lvl1pPr algn="l" defTabSz="914400" rtl="0" eaLnBrk="1" latinLnBrk="0" hangingPunct="1">
        <a:lnSpc>
          <a:spcPct val="90000"/>
        </a:lnSpc>
        <a:spcBef>
          <a:spcPct val="0"/>
        </a:spcBef>
        <a:buNone/>
        <a:defRPr sz="3000" b="1" i="0" kern="1200">
          <a:solidFill>
            <a:schemeClr val="accent1"/>
          </a:solidFill>
          <a:latin typeface="Barlow" pitchFamily="2" charset="77"/>
          <a:ea typeface="+mj-ea"/>
          <a:cs typeface="+mj-cs"/>
        </a:defRPr>
      </a:lvl1pPr>
    </p:titleStyle>
    <p:bodyStyle>
      <a:lvl1pPr marL="0" indent="0" algn="l" defTabSz="914400" rtl="0" eaLnBrk="1" latinLnBrk="0" hangingPunct="1">
        <a:lnSpc>
          <a:spcPct val="100000"/>
        </a:lnSpc>
        <a:spcBef>
          <a:spcPts val="1000"/>
        </a:spcBef>
        <a:buFont typeface="Arial" panose="020B0604020202020204" pitchFamily="34" charset="0"/>
        <a:buNone/>
        <a:defRPr sz="1800" b="0" i="0" kern="1200">
          <a:solidFill>
            <a:schemeClr val="tx1"/>
          </a:solidFill>
          <a:latin typeface="Barlow" pitchFamily="2" charset="77"/>
          <a:ea typeface="+mn-ea"/>
          <a:cs typeface="+mn-cs"/>
        </a:defRPr>
      </a:lvl1pPr>
      <a:lvl2pPr marL="685800" indent="-228600" algn="l" defTabSz="914400" rtl="0" eaLnBrk="1" latinLnBrk="0" hangingPunct="1">
        <a:lnSpc>
          <a:spcPct val="100000"/>
        </a:lnSpc>
        <a:spcBef>
          <a:spcPts val="1000"/>
        </a:spcBef>
        <a:buFont typeface="Arial" panose="020B0604020202020204" pitchFamily="34" charset="0"/>
        <a:buChar char="•"/>
        <a:defRPr sz="1800" b="0" i="0" kern="1200">
          <a:solidFill>
            <a:schemeClr val="tx1"/>
          </a:solidFill>
          <a:latin typeface="Barlow" pitchFamily="2" charset="77"/>
          <a:ea typeface="+mn-ea"/>
          <a:cs typeface="+mn-cs"/>
        </a:defRPr>
      </a:lvl2pPr>
      <a:lvl3pPr marL="1143000" indent="-228600" algn="l" defTabSz="914400" rtl="0" eaLnBrk="1" latinLnBrk="0" hangingPunct="1">
        <a:lnSpc>
          <a:spcPct val="100000"/>
        </a:lnSpc>
        <a:spcBef>
          <a:spcPts val="1000"/>
        </a:spcBef>
        <a:buFont typeface="Arial" panose="020B0604020202020204" pitchFamily="34" charset="0"/>
        <a:buChar char="•"/>
        <a:defRPr sz="1800" b="0" i="0" kern="1200">
          <a:solidFill>
            <a:schemeClr val="accent1"/>
          </a:solidFill>
          <a:latin typeface="Barlow" pitchFamily="2" charset="77"/>
          <a:ea typeface="+mn-ea"/>
          <a:cs typeface="+mn-cs"/>
        </a:defRPr>
      </a:lvl3pPr>
      <a:lvl4pPr marL="1600200" indent="-228600" algn="l" defTabSz="914400" rtl="0" eaLnBrk="1" latinLnBrk="0" hangingPunct="1">
        <a:lnSpc>
          <a:spcPct val="100000"/>
        </a:lnSpc>
        <a:spcBef>
          <a:spcPts val="1000"/>
        </a:spcBef>
        <a:buFont typeface="Arial" panose="020B0604020202020204" pitchFamily="34" charset="0"/>
        <a:buChar char="•"/>
        <a:defRPr sz="1800" b="0" i="0" kern="1200">
          <a:solidFill>
            <a:schemeClr val="tx1"/>
          </a:solidFill>
          <a:latin typeface="Barlow" pitchFamily="2" charset="77"/>
          <a:ea typeface="+mn-ea"/>
          <a:cs typeface="+mn-cs"/>
        </a:defRPr>
      </a:lvl4pPr>
      <a:lvl5pPr marL="2057400" indent="-228600" algn="l" defTabSz="914400" rtl="0" eaLnBrk="1" latinLnBrk="0" hangingPunct="1">
        <a:lnSpc>
          <a:spcPct val="100000"/>
        </a:lnSpc>
        <a:spcBef>
          <a:spcPts val="1000"/>
        </a:spcBef>
        <a:buFont typeface="Arial" panose="020B0604020202020204" pitchFamily="34" charset="0"/>
        <a:buChar char="•"/>
        <a:defRPr sz="1800" b="0" i="0" kern="1200">
          <a:solidFill>
            <a:schemeClr val="accent1"/>
          </a:solidFill>
          <a:latin typeface="Barlow" pitchFamily="2" charset="77"/>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20981CB6-4C1A-A84D-810F-EBFAED593551}"/>
              </a:ext>
            </a:extLst>
          </p:cNvPr>
          <p:cNvSpPr>
            <a:spLocks noGrp="1"/>
          </p:cNvSpPr>
          <p:nvPr>
            <p:ph type="title"/>
          </p:nvPr>
        </p:nvSpPr>
        <p:spPr>
          <a:xfrm>
            <a:off x="507936" y="101218"/>
            <a:ext cx="11176128" cy="1008880"/>
          </a:xfrm>
          <a:prstGeom prst="rect">
            <a:avLst/>
          </a:prstGeom>
        </p:spPr>
        <p:txBody>
          <a:bodyPr vert="horz" lIns="91440" tIns="45720" rIns="91440" bIns="144000" rtlCol="0" anchor="b" anchorCtr="0">
            <a:normAutofit/>
          </a:bodyPr>
          <a:lstStyle/>
          <a:p>
            <a:r>
              <a:rPr lang="en-US"/>
              <a:t>Click to edit Master title style</a:t>
            </a:r>
          </a:p>
        </p:txBody>
      </p:sp>
      <p:sp>
        <p:nvSpPr>
          <p:cNvPr id="3" name="Text Placeholder 2">
            <a:extLst>
              <a:ext uri="{FF2B5EF4-FFF2-40B4-BE49-F238E27FC236}">
                <a16:creationId xmlns:a16="http://schemas.microsoft.com/office/drawing/2014/main" id="{D248FCEF-73C7-A249-B603-F27AB6DDDA60}"/>
              </a:ext>
            </a:extLst>
          </p:cNvPr>
          <p:cNvSpPr>
            <a:spLocks noGrp="1"/>
          </p:cNvSpPr>
          <p:nvPr>
            <p:ph type="body" idx="1"/>
          </p:nvPr>
        </p:nvSpPr>
        <p:spPr>
          <a:xfrm>
            <a:off x="507936" y="1447391"/>
            <a:ext cx="11176128" cy="4300512"/>
          </a:xfrm>
          <a:prstGeom prst="rect">
            <a:avLst/>
          </a:prstGeom>
        </p:spPr>
        <p:txBody>
          <a:bodyPr vert="horz" lIns="91440" tIns="45720" rIns="91440" bIns="45720" numCol="1"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a:extLst>
              <a:ext uri="{FF2B5EF4-FFF2-40B4-BE49-F238E27FC236}">
                <a16:creationId xmlns:a16="http://schemas.microsoft.com/office/drawing/2014/main" id="{F1942688-24BF-684A-8B85-154C479851BA}"/>
              </a:ext>
            </a:extLst>
          </p:cNvPr>
          <p:cNvSpPr>
            <a:spLocks noGrp="1"/>
          </p:cNvSpPr>
          <p:nvPr>
            <p:ph type="sldNum" sz="quarter" idx="4"/>
          </p:nvPr>
        </p:nvSpPr>
        <p:spPr>
          <a:xfrm>
            <a:off x="9681882" y="6502574"/>
            <a:ext cx="2068921" cy="365125"/>
          </a:xfrm>
          <a:prstGeom prst="rect">
            <a:avLst/>
          </a:prstGeom>
        </p:spPr>
        <p:txBody>
          <a:bodyPr vert="horz" lIns="91440" tIns="45720" rIns="91440" bIns="45720" rtlCol="0" anchor="ctr"/>
          <a:lstStyle>
            <a:lvl1pPr algn="r">
              <a:defRPr sz="1200" b="0" i="0">
                <a:solidFill>
                  <a:schemeClr val="accent3"/>
                </a:solidFill>
                <a:latin typeface="Montserrat" pitchFamily="2" charset="77"/>
              </a:defRPr>
            </a:lvl1pPr>
          </a:lstStyle>
          <a:p>
            <a:fld id="{1B33013B-E76C-6E44-8A81-6CFD1F417CD4}" type="slidenum">
              <a:rPr lang="en-US" smtClean="0"/>
              <a:pPr/>
              <a:t>‹#›</a:t>
            </a:fld>
            <a:endParaRPr lang="en-US" dirty="0"/>
          </a:p>
        </p:txBody>
      </p:sp>
      <p:sp>
        <p:nvSpPr>
          <p:cNvPr id="11" name="object 6">
            <a:extLst>
              <a:ext uri="{FF2B5EF4-FFF2-40B4-BE49-F238E27FC236}">
                <a16:creationId xmlns:a16="http://schemas.microsoft.com/office/drawing/2014/main" id="{3A9D4DC8-9D5B-DC47-9721-C06565197251}"/>
              </a:ext>
            </a:extLst>
          </p:cNvPr>
          <p:cNvSpPr/>
          <p:nvPr userDrawn="1"/>
        </p:nvSpPr>
        <p:spPr>
          <a:xfrm>
            <a:off x="508000" y="6439074"/>
            <a:ext cx="11176128" cy="0"/>
          </a:xfrm>
          <a:custGeom>
            <a:avLst/>
            <a:gdLst/>
            <a:ahLst/>
            <a:cxnLst/>
            <a:rect l="l" t="t" r="r" b="b"/>
            <a:pathLst>
              <a:path w="18428970">
                <a:moveTo>
                  <a:pt x="0" y="0"/>
                </a:moveTo>
                <a:lnTo>
                  <a:pt x="18428758" y="0"/>
                </a:lnTo>
              </a:path>
            </a:pathLst>
          </a:custGeom>
          <a:ln w="19050">
            <a:solidFill>
              <a:srgbClr val="000000"/>
            </a:solidFill>
          </a:ln>
        </p:spPr>
        <p:txBody>
          <a:bodyPr wrap="square" lIns="0" tIns="0" rIns="0" bIns="0" rtlCol="0"/>
          <a:lstStyle/>
          <a:p>
            <a:endParaRPr sz="921" dirty="0"/>
          </a:p>
        </p:txBody>
      </p:sp>
      <p:sp>
        <p:nvSpPr>
          <p:cNvPr id="8" name="TextBox 7">
            <a:extLst>
              <a:ext uri="{FF2B5EF4-FFF2-40B4-BE49-F238E27FC236}">
                <a16:creationId xmlns:a16="http://schemas.microsoft.com/office/drawing/2014/main" id="{3A686CFA-7587-4E87-816A-289442A648DE}"/>
              </a:ext>
            </a:extLst>
          </p:cNvPr>
          <p:cNvSpPr txBox="1"/>
          <p:nvPr userDrawn="1"/>
        </p:nvSpPr>
        <p:spPr>
          <a:xfrm>
            <a:off x="8925608" y="6101938"/>
            <a:ext cx="2869645" cy="230832"/>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GB" sz="900" b="0" i="0" spc="30" baseline="0" dirty="0">
                <a:solidFill>
                  <a:srgbClr val="190582"/>
                </a:solidFill>
                <a:latin typeface="Barlow" pitchFamily="2" charset="77"/>
              </a:rPr>
              <a:t>THE </a:t>
            </a:r>
            <a:r>
              <a:rPr lang="en-GB" sz="900" b="1" i="0" spc="30" baseline="0" dirty="0">
                <a:solidFill>
                  <a:srgbClr val="190582"/>
                </a:solidFill>
                <a:latin typeface="Barlow" pitchFamily="2" charset="77"/>
              </a:rPr>
              <a:t>ENGINEERING ASSURANCE </a:t>
            </a:r>
            <a:r>
              <a:rPr lang="en-GB" sz="900" b="0" i="0" spc="30" baseline="0" dirty="0">
                <a:solidFill>
                  <a:srgbClr val="190582"/>
                </a:solidFill>
                <a:latin typeface="Barlow" pitchFamily="2" charset="77"/>
              </a:rPr>
              <a:t>EXPERTS</a:t>
            </a:r>
          </a:p>
        </p:txBody>
      </p:sp>
      <p:pic>
        <p:nvPicPr>
          <p:cNvPr id="9" name="Picture 8" descr="A picture containing logo&#10;&#10;Description automatically generated">
            <a:extLst>
              <a:ext uri="{FF2B5EF4-FFF2-40B4-BE49-F238E27FC236}">
                <a16:creationId xmlns:a16="http://schemas.microsoft.com/office/drawing/2014/main" id="{E19D4659-D0B2-419D-9EC4-7B274955028E}"/>
              </a:ext>
            </a:extLst>
          </p:cNvPr>
          <p:cNvPicPr>
            <a:picLocks noChangeAspect="1"/>
          </p:cNvPicPr>
          <p:nvPr userDrawn="1"/>
        </p:nvPicPr>
        <p:blipFill>
          <a:blip r:embed="rId7"/>
          <a:stretch>
            <a:fillRect/>
          </a:stretch>
        </p:blipFill>
        <p:spPr>
          <a:xfrm>
            <a:off x="507872" y="5760000"/>
            <a:ext cx="2978359" cy="674418"/>
          </a:xfrm>
          <a:prstGeom prst="rect">
            <a:avLst/>
          </a:prstGeom>
        </p:spPr>
      </p:pic>
    </p:spTree>
    <p:extLst>
      <p:ext uri="{BB962C8B-B14F-4D97-AF65-F5344CB8AC3E}">
        <p14:creationId xmlns:p14="http://schemas.microsoft.com/office/powerpoint/2010/main" val="352513140"/>
      </p:ext>
    </p:extLst>
  </p:cSld>
  <p:clrMap bg1="lt1" tx1="dk1" bg2="lt2" tx2="dk2" accent1="accent1" accent2="accent2" accent3="accent3" accent4="accent4" accent5="accent5" accent6="accent6" hlink="hlink" folHlink="folHlink"/>
  <p:sldLayoutIdLst>
    <p:sldLayoutId id="2147483687" r:id="rId1"/>
    <p:sldLayoutId id="2147483688" r:id="rId2"/>
    <p:sldLayoutId id="2147483689" r:id="rId3"/>
    <p:sldLayoutId id="2147483690" r:id="rId4"/>
    <p:sldLayoutId id="2147483691" r:id="rId5"/>
  </p:sldLayoutIdLst>
  <p:hf hdr="0" ftr="0" dt="0"/>
  <p:txStyles>
    <p:titleStyle>
      <a:lvl1pPr algn="l" defTabSz="914400" rtl="0" eaLnBrk="1" latinLnBrk="0" hangingPunct="1">
        <a:lnSpc>
          <a:spcPct val="90000"/>
        </a:lnSpc>
        <a:spcBef>
          <a:spcPct val="0"/>
        </a:spcBef>
        <a:buNone/>
        <a:defRPr sz="3000" b="1" i="0" kern="1200">
          <a:solidFill>
            <a:schemeClr val="accent1"/>
          </a:solidFill>
          <a:latin typeface="Barlow" pitchFamily="2" charset="77"/>
          <a:ea typeface="+mj-ea"/>
          <a:cs typeface="+mj-cs"/>
        </a:defRPr>
      </a:lvl1pPr>
    </p:titleStyle>
    <p:bodyStyle>
      <a:lvl1pPr marL="0" indent="0" algn="l" defTabSz="914400" rtl="0" eaLnBrk="1" latinLnBrk="0" hangingPunct="1">
        <a:lnSpc>
          <a:spcPct val="100000"/>
        </a:lnSpc>
        <a:spcBef>
          <a:spcPts val="1000"/>
        </a:spcBef>
        <a:buFont typeface="Arial" panose="020B0604020202020204" pitchFamily="34" charset="0"/>
        <a:buNone/>
        <a:defRPr sz="1800" b="0" i="0" kern="1200">
          <a:solidFill>
            <a:schemeClr val="tx1"/>
          </a:solidFill>
          <a:latin typeface="Barlow" pitchFamily="2" charset="77"/>
          <a:ea typeface="+mn-ea"/>
          <a:cs typeface="+mn-cs"/>
        </a:defRPr>
      </a:lvl1pPr>
      <a:lvl2pPr marL="685800" indent="-228600" algn="l" defTabSz="914400" rtl="0" eaLnBrk="1" latinLnBrk="0" hangingPunct="1">
        <a:lnSpc>
          <a:spcPct val="100000"/>
        </a:lnSpc>
        <a:spcBef>
          <a:spcPts val="1000"/>
        </a:spcBef>
        <a:buFont typeface="Arial" panose="020B0604020202020204" pitchFamily="34" charset="0"/>
        <a:buChar char="•"/>
        <a:defRPr sz="1800" b="0" i="0" kern="1200">
          <a:solidFill>
            <a:schemeClr val="tx1"/>
          </a:solidFill>
          <a:latin typeface="Barlow" pitchFamily="2" charset="77"/>
          <a:ea typeface="+mn-ea"/>
          <a:cs typeface="+mn-cs"/>
        </a:defRPr>
      </a:lvl2pPr>
      <a:lvl3pPr marL="1143000" indent="-228600" algn="l" defTabSz="914400" rtl="0" eaLnBrk="1" latinLnBrk="0" hangingPunct="1">
        <a:lnSpc>
          <a:spcPct val="100000"/>
        </a:lnSpc>
        <a:spcBef>
          <a:spcPts val="1000"/>
        </a:spcBef>
        <a:buFont typeface="Arial" panose="020B0604020202020204" pitchFamily="34" charset="0"/>
        <a:buChar char="•"/>
        <a:defRPr sz="1800" b="0" i="0" kern="1200">
          <a:solidFill>
            <a:schemeClr val="accent1"/>
          </a:solidFill>
          <a:latin typeface="Barlow" pitchFamily="2" charset="77"/>
          <a:ea typeface="+mn-ea"/>
          <a:cs typeface="+mn-cs"/>
        </a:defRPr>
      </a:lvl3pPr>
      <a:lvl4pPr marL="1600200" indent="-228600" algn="l" defTabSz="914400" rtl="0" eaLnBrk="1" latinLnBrk="0" hangingPunct="1">
        <a:lnSpc>
          <a:spcPct val="100000"/>
        </a:lnSpc>
        <a:spcBef>
          <a:spcPts val="1000"/>
        </a:spcBef>
        <a:buFont typeface="Arial" panose="020B0604020202020204" pitchFamily="34" charset="0"/>
        <a:buChar char="•"/>
        <a:defRPr sz="1800" b="0" i="0" kern="1200">
          <a:solidFill>
            <a:schemeClr val="tx1"/>
          </a:solidFill>
          <a:latin typeface="Barlow" pitchFamily="2" charset="77"/>
          <a:ea typeface="+mn-ea"/>
          <a:cs typeface="+mn-cs"/>
        </a:defRPr>
      </a:lvl4pPr>
      <a:lvl5pPr marL="2057400" indent="-228600" algn="l" defTabSz="914400" rtl="0" eaLnBrk="1" latinLnBrk="0" hangingPunct="1">
        <a:lnSpc>
          <a:spcPct val="100000"/>
        </a:lnSpc>
        <a:spcBef>
          <a:spcPts val="1000"/>
        </a:spcBef>
        <a:buFont typeface="Arial" panose="020B0604020202020204" pitchFamily="34" charset="0"/>
        <a:buChar char="•"/>
        <a:defRPr sz="1800" b="0" i="0" kern="1200">
          <a:solidFill>
            <a:schemeClr val="accent1"/>
          </a:solidFill>
          <a:latin typeface="Barlow" pitchFamily="2" charset="77"/>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0857414C-BDC6-2146-8BCD-DD7BD6BF24F6}"/>
              </a:ext>
            </a:extLst>
          </p:cNvPr>
          <p:cNvPicPr>
            <a:picLocks noChangeAspect="1"/>
          </p:cNvPicPr>
          <p:nvPr userDrawn="1"/>
        </p:nvPicPr>
        <p:blipFill rotWithShape="1">
          <a:blip r:embed="rId5" cstate="screen">
            <a:extLst>
              <a:ext uri="{28A0092B-C50C-407E-A947-70E740481C1C}">
                <a14:useLocalDpi xmlns:a14="http://schemas.microsoft.com/office/drawing/2010/main"/>
              </a:ext>
            </a:extLst>
          </a:blip>
          <a:srcRect/>
          <a:stretch/>
        </p:blipFill>
        <p:spPr>
          <a:xfrm>
            <a:off x="-17242" y="-19397"/>
            <a:ext cx="12226484" cy="4452501"/>
          </a:xfrm>
          <a:prstGeom prst="rect">
            <a:avLst/>
          </a:prstGeom>
        </p:spPr>
      </p:pic>
      <p:pic>
        <p:nvPicPr>
          <p:cNvPr id="5" name="Picture 4" descr="A picture containing dark, large, traffic, tower&#10;&#10;Description automatically generated">
            <a:extLst>
              <a:ext uri="{FF2B5EF4-FFF2-40B4-BE49-F238E27FC236}">
                <a16:creationId xmlns:a16="http://schemas.microsoft.com/office/drawing/2014/main" id="{8D997154-6385-8241-8F59-A0CB9A37BFFA}"/>
              </a:ext>
            </a:extLst>
          </p:cNvPr>
          <p:cNvPicPr>
            <a:picLocks noChangeAspect="1"/>
          </p:cNvPicPr>
          <p:nvPr userDrawn="1"/>
        </p:nvPicPr>
        <p:blipFill>
          <a:blip r:embed="rId6"/>
          <a:stretch>
            <a:fillRect/>
          </a:stretch>
        </p:blipFill>
        <p:spPr>
          <a:xfrm>
            <a:off x="-16800" y="-25400"/>
            <a:ext cx="12225600" cy="4457250"/>
          </a:xfrm>
          <a:prstGeom prst="rect">
            <a:avLst/>
          </a:prstGeom>
        </p:spPr>
      </p:pic>
      <p:sp>
        <p:nvSpPr>
          <p:cNvPr id="2" name="Title Placeholder 1">
            <a:extLst>
              <a:ext uri="{FF2B5EF4-FFF2-40B4-BE49-F238E27FC236}">
                <a16:creationId xmlns:a16="http://schemas.microsoft.com/office/drawing/2014/main" id="{20981CB6-4C1A-A84D-810F-EBFAED593551}"/>
              </a:ext>
            </a:extLst>
          </p:cNvPr>
          <p:cNvSpPr>
            <a:spLocks noGrp="1"/>
          </p:cNvSpPr>
          <p:nvPr>
            <p:ph type="title"/>
          </p:nvPr>
        </p:nvSpPr>
        <p:spPr>
          <a:xfrm>
            <a:off x="739329" y="4618300"/>
            <a:ext cx="10713342" cy="981432"/>
          </a:xfrm>
          <a:prstGeom prst="rect">
            <a:avLst/>
          </a:prstGeom>
        </p:spPr>
        <p:txBody>
          <a:bodyPr vert="horz" lIns="91440" tIns="45720" rIns="91440" bIns="144000" rtlCol="0" anchor="t" anchorCtr="0">
            <a:normAutofit/>
          </a:bodyPr>
          <a:lstStyle/>
          <a:p>
            <a:r>
              <a:rPr lang="en-GB"/>
              <a:t>Click To Edit Master Title Style</a:t>
            </a:r>
            <a:endParaRPr lang="en-US"/>
          </a:p>
        </p:txBody>
      </p:sp>
      <p:pic>
        <p:nvPicPr>
          <p:cNvPr id="7" name="Picture 6" descr="Logo&#10;&#10;Description automatically generated">
            <a:extLst>
              <a:ext uri="{FF2B5EF4-FFF2-40B4-BE49-F238E27FC236}">
                <a16:creationId xmlns:a16="http://schemas.microsoft.com/office/drawing/2014/main" id="{D09502CF-938A-42D8-9674-A11003553A66}"/>
              </a:ext>
            </a:extLst>
          </p:cNvPr>
          <p:cNvPicPr>
            <a:picLocks noChangeAspect="1"/>
          </p:cNvPicPr>
          <p:nvPr userDrawn="1"/>
        </p:nvPicPr>
        <p:blipFill>
          <a:blip r:embed="rId7"/>
          <a:stretch>
            <a:fillRect/>
          </a:stretch>
        </p:blipFill>
        <p:spPr>
          <a:xfrm>
            <a:off x="3875267" y="910647"/>
            <a:ext cx="4441467" cy="1980000"/>
          </a:xfrm>
          <a:prstGeom prst="rect">
            <a:avLst/>
          </a:prstGeom>
        </p:spPr>
      </p:pic>
    </p:spTree>
    <p:extLst>
      <p:ext uri="{BB962C8B-B14F-4D97-AF65-F5344CB8AC3E}">
        <p14:creationId xmlns:p14="http://schemas.microsoft.com/office/powerpoint/2010/main" val="1139914786"/>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Lst>
  <p:hf hdr="0" ftr="0" dt="0"/>
  <p:txStyles>
    <p:titleStyle>
      <a:lvl1pPr algn="l" defTabSz="914400" rtl="0" eaLnBrk="1" latinLnBrk="0" hangingPunct="1">
        <a:lnSpc>
          <a:spcPct val="90000"/>
        </a:lnSpc>
        <a:spcBef>
          <a:spcPct val="0"/>
        </a:spcBef>
        <a:buNone/>
        <a:defRPr sz="3000" b="1" i="0" kern="1200">
          <a:solidFill>
            <a:schemeClr val="accent1"/>
          </a:solidFill>
          <a:latin typeface="Barlow" pitchFamily="2" charset="77"/>
          <a:ea typeface="+mj-ea"/>
          <a:cs typeface="+mj-cs"/>
        </a:defRPr>
      </a:lvl1pPr>
    </p:titleStyle>
    <p:bodyStyle>
      <a:lvl1pPr marL="0" indent="0" algn="l" defTabSz="914400" rtl="0" eaLnBrk="1" latinLnBrk="0" hangingPunct="1">
        <a:lnSpc>
          <a:spcPct val="100000"/>
        </a:lnSpc>
        <a:spcBef>
          <a:spcPts val="1000"/>
        </a:spcBef>
        <a:buFont typeface="Arial" panose="020B0604020202020204" pitchFamily="34" charset="0"/>
        <a:buNone/>
        <a:defRPr sz="1800" b="0" i="0" kern="1200">
          <a:solidFill>
            <a:schemeClr val="tx1"/>
          </a:solidFill>
          <a:latin typeface="Barlow" pitchFamily="2" charset="77"/>
          <a:ea typeface="+mn-ea"/>
          <a:cs typeface="+mn-cs"/>
        </a:defRPr>
      </a:lvl1pPr>
      <a:lvl2pPr marL="685800" indent="-228600" algn="l" defTabSz="914400" rtl="0" eaLnBrk="1" latinLnBrk="0" hangingPunct="1">
        <a:lnSpc>
          <a:spcPct val="100000"/>
        </a:lnSpc>
        <a:spcBef>
          <a:spcPts val="1000"/>
        </a:spcBef>
        <a:buFont typeface="Arial" panose="020B0604020202020204" pitchFamily="34" charset="0"/>
        <a:buChar char="•"/>
        <a:defRPr sz="1800" b="0" i="0" kern="1200">
          <a:solidFill>
            <a:schemeClr val="tx1"/>
          </a:solidFill>
          <a:latin typeface="Barlow" pitchFamily="2" charset="77"/>
          <a:ea typeface="+mn-ea"/>
          <a:cs typeface="+mn-cs"/>
        </a:defRPr>
      </a:lvl2pPr>
      <a:lvl3pPr marL="1143000" indent="-228600" algn="l" defTabSz="914400" rtl="0" eaLnBrk="1" latinLnBrk="0" hangingPunct="1">
        <a:lnSpc>
          <a:spcPct val="100000"/>
        </a:lnSpc>
        <a:spcBef>
          <a:spcPts val="1000"/>
        </a:spcBef>
        <a:buFont typeface="Arial" panose="020B0604020202020204" pitchFamily="34" charset="0"/>
        <a:buChar char="•"/>
        <a:defRPr sz="1800" b="0" i="0" kern="1200">
          <a:solidFill>
            <a:schemeClr val="accent1"/>
          </a:solidFill>
          <a:latin typeface="Barlow" pitchFamily="2" charset="77"/>
          <a:ea typeface="+mn-ea"/>
          <a:cs typeface="+mn-cs"/>
        </a:defRPr>
      </a:lvl3pPr>
      <a:lvl4pPr marL="1600200" indent="-228600" algn="l" defTabSz="914400" rtl="0" eaLnBrk="1" latinLnBrk="0" hangingPunct="1">
        <a:lnSpc>
          <a:spcPct val="100000"/>
        </a:lnSpc>
        <a:spcBef>
          <a:spcPts val="1000"/>
        </a:spcBef>
        <a:buFont typeface="Arial" panose="020B0604020202020204" pitchFamily="34" charset="0"/>
        <a:buChar char="•"/>
        <a:defRPr sz="1800" b="0" i="0" kern="1200">
          <a:solidFill>
            <a:schemeClr val="tx1"/>
          </a:solidFill>
          <a:latin typeface="Barlow" pitchFamily="2" charset="77"/>
          <a:ea typeface="+mn-ea"/>
          <a:cs typeface="+mn-cs"/>
        </a:defRPr>
      </a:lvl4pPr>
      <a:lvl5pPr marL="2057400" indent="-228600" algn="l" defTabSz="914400" rtl="0" eaLnBrk="1" latinLnBrk="0" hangingPunct="1">
        <a:lnSpc>
          <a:spcPct val="100000"/>
        </a:lnSpc>
        <a:spcBef>
          <a:spcPts val="1000"/>
        </a:spcBef>
        <a:buFont typeface="Arial" panose="020B0604020202020204" pitchFamily="34" charset="0"/>
        <a:buChar char="•"/>
        <a:defRPr sz="1800" b="0" i="0" kern="1200">
          <a:solidFill>
            <a:schemeClr val="accent1"/>
          </a:solidFill>
          <a:latin typeface="Barlow" pitchFamily="2" charset="77"/>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0857414C-BDC6-2146-8BCD-DD7BD6BF24F6}"/>
              </a:ext>
            </a:extLst>
          </p:cNvPr>
          <p:cNvPicPr>
            <a:picLocks noChangeAspect="1"/>
          </p:cNvPicPr>
          <p:nvPr userDrawn="1"/>
        </p:nvPicPr>
        <p:blipFill rotWithShape="1">
          <a:blip r:embed="rId3" cstate="screen">
            <a:extLst>
              <a:ext uri="{28A0092B-C50C-407E-A947-70E740481C1C}">
                <a14:useLocalDpi xmlns:a14="http://schemas.microsoft.com/office/drawing/2010/main"/>
              </a:ext>
            </a:extLst>
          </a:blip>
          <a:srcRect/>
          <a:stretch/>
        </p:blipFill>
        <p:spPr>
          <a:xfrm>
            <a:off x="-17242" y="-19397"/>
            <a:ext cx="12226484" cy="4452501"/>
          </a:xfrm>
          <a:prstGeom prst="rect">
            <a:avLst/>
          </a:prstGeom>
        </p:spPr>
      </p:pic>
      <p:pic>
        <p:nvPicPr>
          <p:cNvPr id="5" name="Picture 4" descr="A picture containing dark, large, traffic, tower&#10;&#10;Description automatically generated">
            <a:extLst>
              <a:ext uri="{FF2B5EF4-FFF2-40B4-BE49-F238E27FC236}">
                <a16:creationId xmlns:a16="http://schemas.microsoft.com/office/drawing/2014/main" id="{8D997154-6385-8241-8F59-A0CB9A37BFFA}"/>
              </a:ext>
            </a:extLst>
          </p:cNvPr>
          <p:cNvPicPr>
            <a:picLocks noChangeAspect="1"/>
          </p:cNvPicPr>
          <p:nvPr userDrawn="1"/>
        </p:nvPicPr>
        <p:blipFill>
          <a:blip r:embed="rId4"/>
          <a:stretch>
            <a:fillRect/>
          </a:stretch>
        </p:blipFill>
        <p:spPr>
          <a:xfrm>
            <a:off x="-16800" y="-25400"/>
            <a:ext cx="12225600" cy="4457250"/>
          </a:xfrm>
          <a:prstGeom prst="rect">
            <a:avLst/>
          </a:prstGeom>
        </p:spPr>
      </p:pic>
      <p:sp>
        <p:nvSpPr>
          <p:cNvPr id="2" name="Title Placeholder 1">
            <a:extLst>
              <a:ext uri="{FF2B5EF4-FFF2-40B4-BE49-F238E27FC236}">
                <a16:creationId xmlns:a16="http://schemas.microsoft.com/office/drawing/2014/main" id="{20981CB6-4C1A-A84D-810F-EBFAED593551}"/>
              </a:ext>
            </a:extLst>
          </p:cNvPr>
          <p:cNvSpPr>
            <a:spLocks noGrp="1"/>
          </p:cNvSpPr>
          <p:nvPr>
            <p:ph type="title"/>
          </p:nvPr>
        </p:nvSpPr>
        <p:spPr>
          <a:xfrm>
            <a:off x="739329" y="4618300"/>
            <a:ext cx="10713342" cy="981432"/>
          </a:xfrm>
          <a:prstGeom prst="rect">
            <a:avLst/>
          </a:prstGeom>
        </p:spPr>
        <p:txBody>
          <a:bodyPr vert="horz" lIns="91440" tIns="45720" rIns="91440" bIns="144000" rtlCol="0" anchor="t" anchorCtr="0">
            <a:normAutofit/>
          </a:bodyPr>
          <a:lstStyle/>
          <a:p>
            <a:r>
              <a:rPr lang="en-GB"/>
              <a:t>Click To Edit Master Title Style</a:t>
            </a:r>
            <a:endParaRPr lang="en-US"/>
          </a:p>
        </p:txBody>
      </p:sp>
      <p:grpSp>
        <p:nvGrpSpPr>
          <p:cNvPr id="3" name="Group 2">
            <a:extLst>
              <a:ext uri="{FF2B5EF4-FFF2-40B4-BE49-F238E27FC236}">
                <a16:creationId xmlns:a16="http://schemas.microsoft.com/office/drawing/2014/main" id="{24CECC3C-7AC5-07AA-52FA-324B9BFCDCB5}"/>
              </a:ext>
            </a:extLst>
          </p:cNvPr>
          <p:cNvGrpSpPr/>
          <p:nvPr userDrawn="1"/>
        </p:nvGrpSpPr>
        <p:grpSpPr>
          <a:xfrm>
            <a:off x="2315925" y="663277"/>
            <a:ext cx="7560151" cy="3013053"/>
            <a:chOff x="2434655" y="1596575"/>
            <a:chExt cx="7560151" cy="3013053"/>
          </a:xfrm>
        </p:grpSpPr>
        <p:pic>
          <p:nvPicPr>
            <p:cNvPr id="4" name="Picture 3" descr="Logo&#10;&#10;Description automatically generated">
              <a:extLst>
                <a:ext uri="{FF2B5EF4-FFF2-40B4-BE49-F238E27FC236}">
                  <a16:creationId xmlns:a16="http://schemas.microsoft.com/office/drawing/2014/main" id="{67FAA7BD-24AB-823A-C4DE-F68E692C78BE}"/>
                </a:ext>
              </a:extLst>
            </p:cNvPr>
            <p:cNvPicPr>
              <a:picLocks noChangeAspect="1"/>
            </p:cNvPicPr>
            <p:nvPr userDrawn="1"/>
          </p:nvPicPr>
          <p:blipFill>
            <a:blip r:embed="rId5"/>
            <a:stretch>
              <a:fillRect/>
            </a:stretch>
          </p:blipFill>
          <p:spPr>
            <a:xfrm>
              <a:off x="2434655" y="1596575"/>
              <a:ext cx="4441467" cy="1980000"/>
            </a:xfrm>
            <a:prstGeom prst="rect">
              <a:avLst/>
            </a:prstGeom>
          </p:spPr>
        </p:pic>
        <p:sp>
          <p:nvSpPr>
            <p:cNvPr id="8" name="TextBox 7">
              <a:extLst>
                <a:ext uri="{FF2B5EF4-FFF2-40B4-BE49-F238E27FC236}">
                  <a16:creationId xmlns:a16="http://schemas.microsoft.com/office/drawing/2014/main" id="{FF94B287-BF8B-92D9-C641-FAC024CEF7E6}"/>
                </a:ext>
              </a:extLst>
            </p:cNvPr>
            <p:cNvSpPr txBox="1"/>
            <p:nvPr userDrawn="1"/>
          </p:nvSpPr>
          <p:spPr>
            <a:xfrm>
              <a:off x="5130378" y="3070745"/>
              <a:ext cx="4864428" cy="1538883"/>
            </a:xfrm>
            <a:prstGeom prst="rect">
              <a:avLst/>
            </a:prstGeom>
            <a:noFill/>
          </p:spPr>
          <p:txBody>
            <a:bodyPr wrap="square" rtlCol="0">
              <a:spAutoFit/>
            </a:bodyPr>
            <a:lstStyle/>
            <a:p>
              <a:r>
                <a:rPr lang="en-US" sz="9400" b="1" kern="2000" baseline="0" dirty="0">
                  <a:solidFill>
                    <a:schemeClr val="bg2"/>
                  </a:solidFill>
                  <a:latin typeface="Barlow Light" panose="00000400000000000000" pitchFamily="2" charset="0"/>
                  <a:cs typeface="Arial" panose="020B0604020202020204" pitchFamily="34" charset="0"/>
                </a:rPr>
                <a:t>DIGITAL</a:t>
              </a:r>
              <a:endParaRPr lang="en-GB" sz="9400" b="1" kern="2000" baseline="0" dirty="0">
                <a:solidFill>
                  <a:schemeClr val="bg2"/>
                </a:solidFill>
                <a:latin typeface="Barlow Light" panose="00000400000000000000" pitchFamily="2" charset="0"/>
                <a:cs typeface="Arial" panose="020B0604020202020204" pitchFamily="34" charset="0"/>
              </a:endParaRPr>
            </a:p>
          </p:txBody>
        </p:sp>
      </p:grpSp>
    </p:spTree>
    <p:extLst>
      <p:ext uri="{BB962C8B-B14F-4D97-AF65-F5344CB8AC3E}">
        <p14:creationId xmlns:p14="http://schemas.microsoft.com/office/powerpoint/2010/main" val="4214642613"/>
      </p:ext>
    </p:extLst>
  </p:cSld>
  <p:clrMap bg1="lt1" tx1="dk1" bg2="lt2" tx2="dk2" accent1="accent1" accent2="accent2" accent3="accent3" accent4="accent4" accent5="accent5" accent6="accent6" hlink="hlink" folHlink="folHlink"/>
  <p:sldLayoutIdLst>
    <p:sldLayoutId id="2147483701" r:id="rId1"/>
  </p:sldLayoutIdLst>
  <p:hf hdr="0" ftr="0" dt="0"/>
  <p:txStyles>
    <p:titleStyle>
      <a:lvl1pPr algn="l" defTabSz="914400" rtl="0" eaLnBrk="1" latinLnBrk="0" hangingPunct="1">
        <a:lnSpc>
          <a:spcPct val="90000"/>
        </a:lnSpc>
        <a:spcBef>
          <a:spcPct val="0"/>
        </a:spcBef>
        <a:buNone/>
        <a:defRPr sz="3000" b="1" i="0" kern="1200">
          <a:solidFill>
            <a:schemeClr val="accent1"/>
          </a:solidFill>
          <a:latin typeface="Barlow" pitchFamily="2" charset="77"/>
          <a:ea typeface="+mj-ea"/>
          <a:cs typeface="+mj-cs"/>
        </a:defRPr>
      </a:lvl1pPr>
    </p:titleStyle>
    <p:bodyStyle>
      <a:lvl1pPr marL="0" indent="0" algn="l" defTabSz="914400" rtl="0" eaLnBrk="1" latinLnBrk="0" hangingPunct="1">
        <a:lnSpc>
          <a:spcPct val="100000"/>
        </a:lnSpc>
        <a:spcBef>
          <a:spcPts val="1000"/>
        </a:spcBef>
        <a:buFont typeface="Arial" panose="020B0604020202020204" pitchFamily="34" charset="0"/>
        <a:buNone/>
        <a:defRPr sz="1800" b="0" i="0" kern="1200">
          <a:solidFill>
            <a:schemeClr val="tx1"/>
          </a:solidFill>
          <a:latin typeface="Barlow" pitchFamily="2" charset="77"/>
          <a:ea typeface="+mn-ea"/>
          <a:cs typeface="+mn-cs"/>
        </a:defRPr>
      </a:lvl1pPr>
      <a:lvl2pPr marL="685800" indent="-228600" algn="l" defTabSz="914400" rtl="0" eaLnBrk="1" latinLnBrk="0" hangingPunct="1">
        <a:lnSpc>
          <a:spcPct val="100000"/>
        </a:lnSpc>
        <a:spcBef>
          <a:spcPts val="1000"/>
        </a:spcBef>
        <a:buFont typeface="Arial" panose="020B0604020202020204" pitchFamily="34" charset="0"/>
        <a:buChar char="•"/>
        <a:defRPr sz="1800" b="0" i="0" kern="1200">
          <a:solidFill>
            <a:schemeClr val="tx1"/>
          </a:solidFill>
          <a:latin typeface="Barlow" pitchFamily="2" charset="77"/>
          <a:ea typeface="+mn-ea"/>
          <a:cs typeface="+mn-cs"/>
        </a:defRPr>
      </a:lvl2pPr>
      <a:lvl3pPr marL="1143000" indent="-228600" algn="l" defTabSz="914400" rtl="0" eaLnBrk="1" latinLnBrk="0" hangingPunct="1">
        <a:lnSpc>
          <a:spcPct val="100000"/>
        </a:lnSpc>
        <a:spcBef>
          <a:spcPts val="1000"/>
        </a:spcBef>
        <a:buFont typeface="Arial" panose="020B0604020202020204" pitchFamily="34" charset="0"/>
        <a:buChar char="•"/>
        <a:defRPr sz="1800" b="0" i="0" kern="1200">
          <a:solidFill>
            <a:schemeClr val="accent1"/>
          </a:solidFill>
          <a:latin typeface="Barlow" pitchFamily="2" charset="77"/>
          <a:ea typeface="+mn-ea"/>
          <a:cs typeface="+mn-cs"/>
        </a:defRPr>
      </a:lvl3pPr>
      <a:lvl4pPr marL="1600200" indent="-228600" algn="l" defTabSz="914400" rtl="0" eaLnBrk="1" latinLnBrk="0" hangingPunct="1">
        <a:lnSpc>
          <a:spcPct val="100000"/>
        </a:lnSpc>
        <a:spcBef>
          <a:spcPts val="1000"/>
        </a:spcBef>
        <a:buFont typeface="Arial" panose="020B0604020202020204" pitchFamily="34" charset="0"/>
        <a:buChar char="•"/>
        <a:defRPr sz="1800" b="0" i="0" kern="1200">
          <a:solidFill>
            <a:schemeClr val="tx1"/>
          </a:solidFill>
          <a:latin typeface="Barlow" pitchFamily="2" charset="77"/>
          <a:ea typeface="+mn-ea"/>
          <a:cs typeface="+mn-cs"/>
        </a:defRPr>
      </a:lvl4pPr>
      <a:lvl5pPr marL="2057400" indent="-228600" algn="l" defTabSz="914400" rtl="0" eaLnBrk="1" latinLnBrk="0" hangingPunct="1">
        <a:lnSpc>
          <a:spcPct val="100000"/>
        </a:lnSpc>
        <a:spcBef>
          <a:spcPts val="1000"/>
        </a:spcBef>
        <a:buFont typeface="Arial" panose="020B0604020202020204" pitchFamily="34" charset="0"/>
        <a:buChar char="•"/>
        <a:defRPr sz="1800" b="0" i="0" kern="1200">
          <a:solidFill>
            <a:schemeClr val="accent1"/>
          </a:solidFill>
          <a:latin typeface="Barlow" pitchFamily="2" charset="77"/>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18" name="Picture 17">
            <a:extLst>
              <a:ext uri="{FF2B5EF4-FFF2-40B4-BE49-F238E27FC236}">
                <a16:creationId xmlns:a16="http://schemas.microsoft.com/office/drawing/2014/main" id="{7F31A816-0572-B94F-9225-3428B0634615}"/>
              </a:ext>
            </a:extLst>
          </p:cNvPr>
          <p:cNvPicPr>
            <a:picLocks noChangeAspect="1"/>
          </p:cNvPicPr>
          <p:nvPr userDrawn="1"/>
        </p:nvPicPr>
        <p:blipFill rotWithShape="1">
          <a:blip r:embed="rId3" cstate="screen">
            <a:extLst>
              <a:ext uri="{28A0092B-C50C-407E-A947-70E740481C1C}">
                <a14:useLocalDpi xmlns:a14="http://schemas.microsoft.com/office/drawing/2010/main"/>
              </a:ext>
            </a:extLst>
          </a:blip>
          <a:srcRect/>
          <a:stretch/>
        </p:blipFill>
        <p:spPr>
          <a:xfrm rot="10800000" flipH="1" flipV="1">
            <a:off x="-17242" y="0"/>
            <a:ext cx="12209242" cy="6877767"/>
          </a:xfrm>
          <a:prstGeom prst="rect">
            <a:avLst/>
          </a:prstGeom>
        </p:spPr>
      </p:pic>
      <p:pic>
        <p:nvPicPr>
          <p:cNvPr id="20" name="Picture 19">
            <a:extLst>
              <a:ext uri="{FF2B5EF4-FFF2-40B4-BE49-F238E27FC236}">
                <a16:creationId xmlns:a16="http://schemas.microsoft.com/office/drawing/2014/main" id="{0626BB58-4B49-334A-A7DC-DC74E2424492}"/>
              </a:ext>
            </a:extLst>
          </p:cNvPr>
          <p:cNvPicPr>
            <a:picLocks noChangeAspect="1"/>
          </p:cNvPicPr>
          <p:nvPr userDrawn="1"/>
        </p:nvPicPr>
        <p:blipFill>
          <a:blip r:embed="rId4" cstate="screen">
            <a:extLst>
              <a:ext uri="{28A0092B-C50C-407E-A947-70E740481C1C}">
                <a14:useLocalDpi xmlns:a14="http://schemas.microsoft.com/office/drawing/2010/main"/>
              </a:ext>
            </a:extLst>
          </a:blip>
          <a:srcRect/>
          <a:stretch/>
        </p:blipFill>
        <p:spPr>
          <a:xfrm>
            <a:off x="0" y="1"/>
            <a:ext cx="12209240" cy="6867698"/>
          </a:xfrm>
          <a:prstGeom prst="rect">
            <a:avLst/>
          </a:prstGeom>
        </p:spPr>
      </p:pic>
      <p:sp>
        <p:nvSpPr>
          <p:cNvPr id="9" name="TextBox 8">
            <a:extLst>
              <a:ext uri="{FF2B5EF4-FFF2-40B4-BE49-F238E27FC236}">
                <a16:creationId xmlns:a16="http://schemas.microsoft.com/office/drawing/2014/main" id="{193B54EA-074C-4D44-B447-D35C9657E4F0}"/>
              </a:ext>
            </a:extLst>
          </p:cNvPr>
          <p:cNvSpPr txBox="1"/>
          <p:nvPr userDrawn="1"/>
        </p:nvSpPr>
        <p:spPr>
          <a:xfrm>
            <a:off x="507999" y="2452487"/>
            <a:ext cx="4110892" cy="369332"/>
          </a:xfrm>
          <a:prstGeom prst="rect">
            <a:avLst/>
          </a:prstGeom>
          <a:noFill/>
        </p:spPr>
        <p:txBody>
          <a:bodyPr wrap="square" rtlCol="0">
            <a:sp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b="0" i="0" u="none" strike="noStrike" dirty="0">
                <a:solidFill>
                  <a:schemeClr val="bg1"/>
                </a:solidFill>
                <a:effectLst/>
              </a:rPr>
              <a:t>W: </a:t>
            </a:r>
            <a:r>
              <a:rPr lang="en-GB" b="0" i="0" u="none" strike="noStrike" dirty="0">
                <a:solidFill>
                  <a:schemeClr val="bg1"/>
                </a:solidFill>
                <a:effectLst/>
                <a:hlinkClick r:id="rId5">
                  <a:extLst>
                    <a:ext uri="{A12FA001-AC4F-418D-AE19-62706E023703}">
                      <ahyp:hlinkClr xmlns:ahyp="http://schemas.microsoft.com/office/drawing/2018/hyperlinkcolor" val="tx"/>
                    </a:ext>
                  </a:extLst>
                </a:hlinkClick>
              </a:rPr>
              <a:t>www.pdl-group.com</a:t>
            </a:r>
            <a:endParaRPr lang="en-US" b="0" i="0" dirty="0">
              <a:solidFill>
                <a:schemeClr val="bg1"/>
              </a:solidFill>
            </a:endParaRPr>
          </a:p>
        </p:txBody>
      </p:sp>
      <p:sp>
        <p:nvSpPr>
          <p:cNvPr id="10" name="TextBox 9">
            <a:extLst>
              <a:ext uri="{FF2B5EF4-FFF2-40B4-BE49-F238E27FC236}">
                <a16:creationId xmlns:a16="http://schemas.microsoft.com/office/drawing/2014/main" id="{65D4CA1B-8687-F443-8F20-857E1B35D5CD}"/>
              </a:ext>
            </a:extLst>
          </p:cNvPr>
          <p:cNvSpPr txBox="1"/>
          <p:nvPr userDrawn="1"/>
        </p:nvSpPr>
        <p:spPr>
          <a:xfrm>
            <a:off x="507999" y="1645969"/>
            <a:ext cx="2751015" cy="369332"/>
          </a:xfrm>
          <a:prstGeom prst="rect">
            <a:avLst/>
          </a:prstGeom>
          <a:noFill/>
        </p:spPr>
        <p:txBody>
          <a:bodyPr wrap="square" rtlCol="0">
            <a:sp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b="0" i="0" kern="1200" dirty="0">
                <a:solidFill>
                  <a:schemeClr val="bg1"/>
                </a:solidFill>
                <a:effectLst/>
                <a:ea typeface="+mn-ea"/>
                <a:cs typeface="+mn-cs"/>
              </a:rPr>
              <a:t>T: + 44 (0) 1 434 609 473</a:t>
            </a:r>
            <a:endParaRPr lang="en-US" b="0" i="0" dirty="0">
              <a:solidFill>
                <a:schemeClr val="bg1"/>
              </a:solidFill>
            </a:endParaRPr>
          </a:p>
        </p:txBody>
      </p:sp>
      <p:sp>
        <p:nvSpPr>
          <p:cNvPr id="13" name="TextBox 12">
            <a:extLst>
              <a:ext uri="{FF2B5EF4-FFF2-40B4-BE49-F238E27FC236}">
                <a16:creationId xmlns:a16="http://schemas.microsoft.com/office/drawing/2014/main" id="{8C724875-E39A-B24C-BA7B-A7F22E16E208}"/>
              </a:ext>
            </a:extLst>
          </p:cNvPr>
          <p:cNvSpPr txBox="1"/>
          <p:nvPr userDrawn="1"/>
        </p:nvSpPr>
        <p:spPr>
          <a:xfrm>
            <a:off x="507999" y="2049228"/>
            <a:ext cx="4110892" cy="369332"/>
          </a:xfrm>
          <a:prstGeom prst="rect">
            <a:avLst/>
          </a:prstGeom>
          <a:noFill/>
        </p:spPr>
        <p:txBody>
          <a:bodyPr wrap="square" rtlCol="0">
            <a:sp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b="0" i="0" kern="1200" dirty="0">
                <a:solidFill>
                  <a:schemeClr val="bg1"/>
                </a:solidFill>
                <a:effectLst/>
                <a:ea typeface="+mn-ea"/>
                <a:cs typeface="+mn-cs"/>
              </a:rPr>
              <a:t>E: </a:t>
            </a:r>
            <a:r>
              <a:rPr lang="en-GB" b="0" i="0" u="sng" kern="1200" dirty="0">
                <a:solidFill>
                  <a:schemeClr val="bg1"/>
                </a:solidFill>
                <a:effectLst/>
                <a:ea typeface="+mn-ea"/>
                <a:cs typeface="+mn-cs"/>
                <a:hlinkClick r:id="rId6">
                  <a:extLst>
                    <a:ext uri="{A12FA001-AC4F-418D-AE19-62706E023703}">
                      <ahyp:hlinkClr xmlns:ahyp="http://schemas.microsoft.com/office/drawing/2018/hyperlinkcolor" val="tx"/>
                    </a:ext>
                  </a:extLst>
                </a:hlinkClick>
              </a:rPr>
              <a:t>solutions@pdl-group.com</a:t>
            </a:r>
            <a:endParaRPr lang="en-US" b="0" i="0" dirty="0">
              <a:solidFill>
                <a:schemeClr val="bg1"/>
              </a:solidFill>
            </a:endParaRPr>
          </a:p>
        </p:txBody>
      </p:sp>
      <p:pic>
        <p:nvPicPr>
          <p:cNvPr id="14" name="Picture 13" descr="A picture containing drawing&#10;&#10;Description automatically generated">
            <a:hlinkClick r:id="rId7"/>
            <a:extLst>
              <a:ext uri="{FF2B5EF4-FFF2-40B4-BE49-F238E27FC236}">
                <a16:creationId xmlns:a16="http://schemas.microsoft.com/office/drawing/2014/main" id="{F1FBC444-7C66-4841-839C-6CCE46FCED1E}"/>
              </a:ext>
            </a:extLst>
          </p:cNvPr>
          <p:cNvPicPr>
            <a:picLocks noChangeAspect="1"/>
          </p:cNvPicPr>
          <p:nvPr userDrawn="1"/>
        </p:nvPicPr>
        <p:blipFill>
          <a:blip r:embed="rId8" cstate="screen">
            <a:extLst>
              <a:ext uri="{28A0092B-C50C-407E-A947-70E740481C1C}">
                <a14:useLocalDpi xmlns:a14="http://schemas.microsoft.com/office/drawing/2010/main"/>
              </a:ext>
            </a:extLst>
          </a:blip>
          <a:stretch>
            <a:fillRect/>
          </a:stretch>
        </p:blipFill>
        <p:spPr>
          <a:xfrm>
            <a:off x="1676785" y="3256253"/>
            <a:ext cx="388238" cy="277844"/>
          </a:xfrm>
          <a:prstGeom prst="rect">
            <a:avLst/>
          </a:prstGeom>
        </p:spPr>
      </p:pic>
      <p:pic>
        <p:nvPicPr>
          <p:cNvPr id="15" name="Picture 14" descr="A close up of a logo&#10;&#10;Description automatically generated">
            <a:hlinkClick r:id="rId9"/>
            <a:extLst>
              <a:ext uri="{FF2B5EF4-FFF2-40B4-BE49-F238E27FC236}">
                <a16:creationId xmlns:a16="http://schemas.microsoft.com/office/drawing/2014/main" id="{5B02C36D-BF12-4E4F-BAF4-E140FE2B47C9}"/>
              </a:ext>
            </a:extLst>
          </p:cNvPr>
          <p:cNvPicPr>
            <a:picLocks noChangeAspect="1"/>
          </p:cNvPicPr>
          <p:nvPr userDrawn="1"/>
        </p:nvPicPr>
        <p:blipFill>
          <a:blip r:embed="rId10" cstate="screen">
            <a:extLst>
              <a:ext uri="{28A0092B-C50C-407E-A947-70E740481C1C}">
                <a14:useLocalDpi xmlns:a14="http://schemas.microsoft.com/office/drawing/2010/main"/>
              </a:ext>
            </a:extLst>
          </a:blip>
          <a:stretch>
            <a:fillRect/>
          </a:stretch>
        </p:blipFill>
        <p:spPr>
          <a:xfrm>
            <a:off x="1043055" y="3122484"/>
            <a:ext cx="536941" cy="536941"/>
          </a:xfrm>
          <a:prstGeom prst="rect">
            <a:avLst/>
          </a:prstGeom>
        </p:spPr>
      </p:pic>
      <p:pic>
        <p:nvPicPr>
          <p:cNvPr id="16" name="Picture 15">
            <a:hlinkClick r:id="rId11"/>
            <a:extLst>
              <a:ext uri="{FF2B5EF4-FFF2-40B4-BE49-F238E27FC236}">
                <a16:creationId xmlns:a16="http://schemas.microsoft.com/office/drawing/2014/main" id="{DA9447D7-411F-4941-A728-0871287AB303}"/>
              </a:ext>
            </a:extLst>
          </p:cNvPr>
          <p:cNvPicPr>
            <a:picLocks noChangeAspect="1"/>
          </p:cNvPicPr>
          <p:nvPr userDrawn="1"/>
        </p:nvPicPr>
        <p:blipFill>
          <a:blip r:embed="rId12" cstate="screen">
            <a:extLst>
              <a:ext uri="{28A0092B-C50C-407E-A947-70E740481C1C}">
                <a14:useLocalDpi xmlns:a14="http://schemas.microsoft.com/office/drawing/2010/main"/>
              </a:ext>
            </a:extLst>
          </a:blip>
          <a:srcRect/>
          <a:stretch/>
        </p:blipFill>
        <p:spPr>
          <a:xfrm>
            <a:off x="542354" y="3153480"/>
            <a:ext cx="437957" cy="437957"/>
          </a:xfrm>
          <a:prstGeom prst="rect">
            <a:avLst/>
          </a:prstGeom>
        </p:spPr>
      </p:pic>
      <p:sp>
        <p:nvSpPr>
          <p:cNvPr id="17" name="Title 2">
            <a:extLst>
              <a:ext uri="{FF2B5EF4-FFF2-40B4-BE49-F238E27FC236}">
                <a16:creationId xmlns:a16="http://schemas.microsoft.com/office/drawing/2014/main" id="{72673255-3EA1-9C40-9FA4-9C92DA97906C}"/>
              </a:ext>
            </a:extLst>
          </p:cNvPr>
          <p:cNvSpPr txBox="1">
            <a:spLocks/>
          </p:cNvSpPr>
          <p:nvPr userDrawn="1"/>
        </p:nvSpPr>
        <p:spPr>
          <a:xfrm>
            <a:off x="507936" y="110916"/>
            <a:ext cx="11176128" cy="1008880"/>
          </a:xfrm>
          <a:prstGeom prst="rect">
            <a:avLst/>
          </a:prstGeom>
        </p:spPr>
        <p:txBody>
          <a:bodyPr anchor="b"/>
          <a:lstStyle>
            <a:lvl1pPr algn="ctr" defTabSz="914400" rtl="0" eaLnBrk="1" latinLnBrk="0" hangingPunct="1">
              <a:lnSpc>
                <a:spcPct val="90000"/>
              </a:lnSpc>
              <a:spcBef>
                <a:spcPct val="0"/>
              </a:spcBef>
              <a:buNone/>
              <a:defRPr sz="4000" b="1" i="0" kern="1200">
                <a:solidFill>
                  <a:schemeClr val="accent1"/>
                </a:solidFill>
                <a:latin typeface="Barlow" pitchFamily="2" charset="77"/>
                <a:ea typeface="+mj-ea"/>
                <a:cs typeface="+mj-cs"/>
              </a:defRPr>
            </a:lvl1pPr>
          </a:lstStyle>
          <a:p>
            <a:pPr algn="l"/>
            <a:r>
              <a:rPr lang="en-US" sz="3000" dirty="0">
                <a:solidFill>
                  <a:schemeClr val="bg1"/>
                </a:solidFill>
              </a:rPr>
              <a:t>Contact Us</a:t>
            </a:r>
          </a:p>
        </p:txBody>
      </p:sp>
      <p:sp>
        <p:nvSpPr>
          <p:cNvPr id="11" name="object 6">
            <a:extLst>
              <a:ext uri="{FF2B5EF4-FFF2-40B4-BE49-F238E27FC236}">
                <a16:creationId xmlns:a16="http://schemas.microsoft.com/office/drawing/2014/main" id="{3A9D4DC8-9D5B-DC47-9721-C06565197251}"/>
              </a:ext>
            </a:extLst>
          </p:cNvPr>
          <p:cNvSpPr/>
          <p:nvPr userDrawn="1"/>
        </p:nvSpPr>
        <p:spPr>
          <a:xfrm>
            <a:off x="508000" y="6439074"/>
            <a:ext cx="11176128" cy="0"/>
          </a:xfrm>
          <a:custGeom>
            <a:avLst/>
            <a:gdLst/>
            <a:ahLst/>
            <a:cxnLst/>
            <a:rect l="l" t="t" r="r" b="b"/>
            <a:pathLst>
              <a:path w="18428970">
                <a:moveTo>
                  <a:pt x="0" y="0"/>
                </a:moveTo>
                <a:lnTo>
                  <a:pt x="18428758" y="0"/>
                </a:lnTo>
              </a:path>
            </a:pathLst>
          </a:custGeom>
          <a:ln w="19050">
            <a:solidFill>
              <a:schemeClr val="bg1"/>
            </a:solidFill>
          </a:ln>
        </p:spPr>
        <p:txBody>
          <a:bodyPr wrap="square" lIns="0" tIns="0" rIns="0" bIns="0" rtlCol="0"/>
          <a:lstStyle/>
          <a:p>
            <a:endParaRPr sz="921" dirty="0"/>
          </a:p>
        </p:txBody>
      </p:sp>
      <p:sp>
        <p:nvSpPr>
          <p:cNvPr id="6" name="Slide Number Placeholder 5">
            <a:extLst>
              <a:ext uri="{FF2B5EF4-FFF2-40B4-BE49-F238E27FC236}">
                <a16:creationId xmlns:a16="http://schemas.microsoft.com/office/drawing/2014/main" id="{F1942688-24BF-684A-8B85-154C479851BA}"/>
              </a:ext>
            </a:extLst>
          </p:cNvPr>
          <p:cNvSpPr>
            <a:spLocks noGrp="1"/>
          </p:cNvSpPr>
          <p:nvPr>
            <p:ph type="sldNum" sz="quarter" idx="4"/>
          </p:nvPr>
        </p:nvSpPr>
        <p:spPr>
          <a:xfrm>
            <a:off x="9681882" y="6502574"/>
            <a:ext cx="2068921" cy="365125"/>
          </a:xfrm>
          <a:prstGeom prst="rect">
            <a:avLst/>
          </a:prstGeom>
        </p:spPr>
        <p:txBody>
          <a:bodyPr vert="horz" lIns="91440" tIns="45720" rIns="91440" bIns="45720" rtlCol="0" anchor="ctr"/>
          <a:lstStyle>
            <a:lvl1pPr algn="r">
              <a:defRPr sz="1200" b="0" i="0">
                <a:solidFill>
                  <a:schemeClr val="bg1"/>
                </a:solidFill>
                <a:latin typeface="Montserrat" pitchFamily="2" charset="77"/>
              </a:defRPr>
            </a:lvl1pPr>
          </a:lstStyle>
          <a:p>
            <a:fld id="{1B33013B-E76C-6E44-8A81-6CFD1F417CD4}" type="slidenum">
              <a:rPr lang="en-US" smtClean="0"/>
              <a:pPr/>
              <a:t>‹#›</a:t>
            </a:fld>
            <a:endParaRPr lang="en-US" dirty="0"/>
          </a:p>
        </p:txBody>
      </p:sp>
      <p:pic>
        <p:nvPicPr>
          <p:cNvPr id="19" name="Picture 18" descr="Text, logo&#10;&#10;Description automatically generated">
            <a:extLst>
              <a:ext uri="{FF2B5EF4-FFF2-40B4-BE49-F238E27FC236}">
                <a16:creationId xmlns:a16="http://schemas.microsoft.com/office/drawing/2014/main" id="{83C0BBC9-9076-4796-B9A3-F4052422B29C}"/>
              </a:ext>
            </a:extLst>
          </p:cNvPr>
          <p:cNvPicPr>
            <a:picLocks noChangeAspect="1"/>
          </p:cNvPicPr>
          <p:nvPr userDrawn="1"/>
        </p:nvPicPr>
        <p:blipFill>
          <a:blip r:embed="rId13"/>
          <a:stretch>
            <a:fillRect/>
          </a:stretch>
        </p:blipFill>
        <p:spPr>
          <a:xfrm>
            <a:off x="507936" y="5760000"/>
            <a:ext cx="2972976" cy="673200"/>
          </a:xfrm>
          <a:prstGeom prst="rect">
            <a:avLst/>
          </a:prstGeom>
        </p:spPr>
      </p:pic>
    </p:spTree>
    <p:extLst>
      <p:ext uri="{BB962C8B-B14F-4D97-AF65-F5344CB8AC3E}">
        <p14:creationId xmlns:p14="http://schemas.microsoft.com/office/powerpoint/2010/main" val="3000014675"/>
      </p:ext>
    </p:extLst>
  </p:cSld>
  <p:clrMap bg1="lt1" tx1="dk1" bg2="lt2" tx2="dk2" accent1="accent1" accent2="accent2" accent3="accent3" accent4="accent4" accent5="accent5" accent6="accent6" hlink="hlink" folHlink="folHlink"/>
  <p:sldLayoutIdLst>
    <p:sldLayoutId id="2147483679" r:id="rId1"/>
  </p:sldLayoutIdLst>
  <p:hf hdr="0" ftr="0" dt="0"/>
  <p:txStyles>
    <p:titleStyle>
      <a:lvl1pPr algn="l" defTabSz="914400" rtl="0" eaLnBrk="1" latinLnBrk="0" hangingPunct="1">
        <a:lnSpc>
          <a:spcPct val="90000"/>
        </a:lnSpc>
        <a:spcBef>
          <a:spcPct val="0"/>
        </a:spcBef>
        <a:buNone/>
        <a:defRPr sz="3000" b="1" i="0" kern="1200">
          <a:solidFill>
            <a:schemeClr val="accent1"/>
          </a:solidFill>
          <a:latin typeface="Barlow" pitchFamily="2" charset="77"/>
          <a:ea typeface="+mj-ea"/>
          <a:cs typeface="+mj-cs"/>
        </a:defRPr>
      </a:lvl1pPr>
    </p:titleStyle>
    <p:bodyStyle>
      <a:lvl1pPr marL="0" indent="0" algn="l" defTabSz="914400" rtl="0" eaLnBrk="1" latinLnBrk="0" hangingPunct="1">
        <a:lnSpc>
          <a:spcPct val="100000"/>
        </a:lnSpc>
        <a:spcBef>
          <a:spcPts val="1000"/>
        </a:spcBef>
        <a:buFont typeface="Arial" panose="020B0604020202020204" pitchFamily="34" charset="0"/>
        <a:buNone/>
        <a:defRPr sz="1800" b="0" i="0" kern="1200">
          <a:solidFill>
            <a:schemeClr val="tx1"/>
          </a:solidFill>
          <a:latin typeface="Barlow" pitchFamily="2" charset="77"/>
          <a:ea typeface="+mn-ea"/>
          <a:cs typeface="+mn-cs"/>
        </a:defRPr>
      </a:lvl1pPr>
      <a:lvl2pPr marL="685800" indent="-228600" algn="l" defTabSz="914400" rtl="0" eaLnBrk="1" latinLnBrk="0" hangingPunct="1">
        <a:lnSpc>
          <a:spcPct val="100000"/>
        </a:lnSpc>
        <a:spcBef>
          <a:spcPts val="1000"/>
        </a:spcBef>
        <a:buFont typeface="Arial" panose="020B0604020202020204" pitchFamily="34" charset="0"/>
        <a:buChar char="•"/>
        <a:defRPr sz="1800" b="0" i="0" kern="1200">
          <a:solidFill>
            <a:schemeClr val="tx1"/>
          </a:solidFill>
          <a:latin typeface="Barlow" pitchFamily="2" charset="77"/>
          <a:ea typeface="+mn-ea"/>
          <a:cs typeface="+mn-cs"/>
        </a:defRPr>
      </a:lvl2pPr>
      <a:lvl3pPr marL="1143000" indent="-228600" algn="l" defTabSz="914400" rtl="0" eaLnBrk="1" latinLnBrk="0" hangingPunct="1">
        <a:lnSpc>
          <a:spcPct val="100000"/>
        </a:lnSpc>
        <a:spcBef>
          <a:spcPts val="1000"/>
        </a:spcBef>
        <a:buFont typeface="Arial" panose="020B0604020202020204" pitchFamily="34" charset="0"/>
        <a:buChar char="•"/>
        <a:defRPr sz="1800" b="0" i="0" kern="1200">
          <a:solidFill>
            <a:schemeClr val="accent1"/>
          </a:solidFill>
          <a:latin typeface="Barlow" pitchFamily="2" charset="77"/>
          <a:ea typeface="+mn-ea"/>
          <a:cs typeface="+mn-cs"/>
        </a:defRPr>
      </a:lvl3pPr>
      <a:lvl4pPr marL="1600200" indent="-228600" algn="l" defTabSz="914400" rtl="0" eaLnBrk="1" latinLnBrk="0" hangingPunct="1">
        <a:lnSpc>
          <a:spcPct val="100000"/>
        </a:lnSpc>
        <a:spcBef>
          <a:spcPts val="1000"/>
        </a:spcBef>
        <a:buFont typeface="Arial" panose="020B0604020202020204" pitchFamily="34" charset="0"/>
        <a:buChar char="•"/>
        <a:defRPr sz="1800" b="0" i="0" kern="1200">
          <a:solidFill>
            <a:schemeClr val="tx1"/>
          </a:solidFill>
          <a:latin typeface="Barlow" pitchFamily="2" charset="77"/>
          <a:ea typeface="+mn-ea"/>
          <a:cs typeface="+mn-cs"/>
        </a:defRPr>
      </a:lvl4pPr>
      <a:lvl5pPr marL="2057400" indent="-228600" algn="l" defTabSz="914400" rtl="0" eaLnBrk="1" latinLnBrk="0" hangingPunct="1">
        <a:lnSpc>
          <a:spcPct val="100000"/>
        </a:lnSpc>
        <a:spcBef>
          <a:spcPts val="1000"/>
        </a:spcBef>
        <a:buFont typeface="Arial" panose="020B0604020202020204" pitchFamily="34" charset="0"/>
        <a:buChar char="•"/>
        <a:defRPr sz="1800" b="0" i="0" kern="1200">
          <a:solidFill>
            <a:schemeClr val="accent1"/>
          </a:solidFill>
          <a:latin typeface="Barlow" pitchFamily="2" charset="77"/>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20981CB6-4C1A-A84D-810F-EBFAED593551}"/>
              </a:ext>
            </a:extLst>
          </p:cNvPr>
          <p:cNvSpPr>
            <a:spLocks noGrp="1"/>
          </p:cNvSpPr>
          <p:nvPr>
            <p:ph type="title"/>
          </p:nvPr>
        </p:nvSpPr>
        <p:spPr>
          <a:xfrm>
            <a:off x="507936" y="101218"/>
            <a:ext cx="11176128" cy="1008880"/>
          </a:xfrm>
          <a:prstGeom prst="rect">
            <a:avLst/>
          </a:prstGeom>
        </p:spPr>
        <p:txBody>
          <a:bodyPr vert="horz" lIns="91440" tIns="45720" rIns="91440" bIns="144000" rtlCol="0" anchor="b" anchorCtr="0">
            <a:normAutofit/>
          </a:bodyPr>
          <a:lstStyle/>
          <a:p>
            <a:r>
              <a:rPr lang="en-GB"/>
              <a:t>Click To Edit Master Title Style</a:t>
            </a:r>
            <a:endParaRPr lang="en-US"/>
          </a:p>
        </p:txBody>
      </p:sp>
      <p:sp>
        <p:nvSpPr>
          <p:cNvPr id="6" name="Slide Number Placeholder 5">
            <a:extLst>
              <a:ext uri="{FF2B5EF4-FFF2-40B4-BE49-F238E27FC236}">
                <a16:creationId xmlns:a16="http://schemas.microsoft.com/office/drawing/2014/main" id="{F1942688-24BF-684A-8B85-154C479851BA}"/>
              </a:ext>
            </a:extLst>
          </p:cNvPr>
          <p:cNvSpPr>
            <a:spLocks noGrp="1"/>
          </p:cNvSpPr>
          <p:nvPr>
            <p:ph type="sldNum" sz="quarter" idx="4"/>
          </p:nvPr>
        </p:nvSpPr>
        <p:spPr>
          <a:xfrm>
            <a:off x="9681882" y="6502574"/>
            <a:ext cx="2068921" cy="365125"/>
          </a:xfrm>
          <a:prstGeom prst="rect">
            <a:avLst/>
          </a:prstGeom>
        </p:spPr>
        <p:txBody>
          <a:bodyPr vert="horz" lIns="91440" tIns="45720" rIns="91440" bIns="45720" rtlCol="0" anchor="ctr"/>
          <a:lstStyle>
            <a:lvl1pPr algn="r">
              <a:defRPr sz="1200" b="0" i="0">
                <a:solidFill>
                  <a:schemeClr val="accent3"/>
                </a:solidFill>
                <a:latin typeface="Montserrat" pitchFamily="2" charset="77"/>
              </a:defRPr>
            </a:lvl1pPr>
          </a:lstStyle>
          <a:p>
            <a:fld id="{1B33013B-E76C-6E44-8A81-6CFD1F417CD4}" type="slidenum">
              <a:rPr lang="en-US" smtClean="0"/>
              <a:pPr/>
              <a:t>‹#›</a:t>
            </a:fld>
            <a:endParaRPr lang="en-US" dirty="0"/>
          </a:p>
        </p:txBody>
      </p:sp>
    </p:spTree>
    <p:extLst>
      <p:ext uri="{BB962C8B-B14F-4D97-AF65-F5344CB8AC3E}">
        <p14:creationId xmlns:p14="http://schemas.microsoft.com/office/powerpoint/2010/main" val="1617919996"/>
      </p:ext>
    </p:extLst>
  </p:cSld>
  <p:clrMap bg1="lt1" tx1="dk1" bg2="lt2" tx2="dk2" accent1="accent1" accent2="accent2" accent3="accent3" accent4="accent4" accent5="accent5" accent6="accent6" hlink="hlink" folHlink="folHlink"/>
  <p:sldLayoutIdLst>
    <p:sldLayoutId id="2147483696" r:id="rId1"/>
  </p:sldLayoutIdLst>
  <p:hf hdr="0" ftr="0" dt="0"/>
  <p:txStyles>
    <p:titleStyle>
      <a:lvl1pPr algn="l" defTabSz="914400" rtl="0" eaLnBrk="1" latinLnBrk="0" hangingPunct="1">
        <a:lnSpc>
          <a:spcPct val="90000"/>
        </a:lnSpc>
        <a:spcBef>
          <a:spcPct val="0"/>
        </a:spcBef>
        <a:buNone/>
        <a:defRPr sz="3000" b="1" i="0" kern="1200">
          <a:solidFill>
            <a:schemeClr val="accent1"/>
          </a:solidFill>
          <a:latin typeface="Barlow" pitchFamily="2" charset="77"/>
          <a:ea typeface="+mj-ea"/>
          <a:cs typeface="+mj-cs"/>
        </a:defRPr>
      </a:lvl1pPr>
    </p:titleStyle>
    <p:bodyStyle>
      <a:lvl1pPr marL="0" indent="0" algn="l" defTabSz="914400" rtl="0" eaLnBrk="1" latinLnBrk="0" hangingPunct="1">
        <a:lnSpc>
          <a:spcPct val="100000"/>
        </a:lnSpc>
        <a:spcBef>
          <a:spcPts val="1000"/>
        </a:spcBef>
        <a:buFont typeface="Arial" panose="020B0604020202020204" pitchFamily="34" charset="0"/>
        <a:buNone/>
        <a:defRPr sz="1800" b="0" i="0" kern="1200">
          <a:solidFill>
            <a:schemeClr val="tx1"/>
          </a:solidFill>
          <a:latin typeface="Barlow" pitchFamily="2" charset="77"/>
          <a:ea typeface="+mn-ea"/>
          <a:cs typeface="+mn-cs"/>
        </a:defRPr>
      </a:lvl1pPr>
      <a:lvl2pPr marL="685800" indent="-228600" algn="l" defTabSz="914400" rtl="0" eaLnBrk="1" latinLnBrk="0" hangingPunct="1">
        <a:lnSpc>
          <a:spcPct val="100000"/>
        </a:lnSpc>
        <a:spcBef>
          <a:spcPts val="1000"/>
        </a:spcBef>
        <a:buFont typeface="Arial" panose="020B0604020202020204" pitchFamily="34" charset="0"/>
        <a:buChar char="•"/>
        <a:defRPr sz="1800" b="0" i="0" kern="1200">
          <a:solidFill>
            <a:schemeClr val="tx1"/>
          </a:solidFill>
          <a:latin typeface="Barlow" pitchFamily="2" charset="77"/>
          <a:ea typeface="+mn-ea"/>
          <a:cs typeface="+mn-cs"/>
        </a:defRPr>
      </a:lvl2pPr>
      <a:lvl3pPr marL="1143000" indent="-228600" algn="l" defTabSz="914400" rtl="0" eaLnBrk="1" latinLnBrk="0" hangingPunct="1">
        <a:lnSpc>
          <a:spcPct val="100000"/>
        </a:lnSpc>
        <a:spcBef>
          <a:spcPts val="1000"/>
        </a:spcBef>
        <a:buFont typeface="Arial" panose="020B0604020202020204" pitchFamily="34" charset="0"/>
        <a:buChar char="•"/>
        <a:defRPr sz="1800" b="0" i="0" kern="1200">
          <a:solidFill>
            <a:schemeClr val="accent1"/>
          </a:solidFill>
          <a:latin typeface="Barlow" pitchFamily="2" charset="77"/>
          <a:ea typeface="+mn-ea"/>
          <a:cs typeface="+mn-cs"/>
        </a:defRPr>
      </a:lvl3pPr>
      <a:lvl4pPr marL="1600200" indent="-228600" algn="l" defTabSz="914400" rtl="0" eaLnBrk="1" latinLnBrk="0" hangingPunct="1">
        <a:lnSpc>
          <a:spcPct val="100000"/>
        </a:lnSpc>
        <a:spcBef>
          <a:spcPts val="1000"/>
        </a:spcBef>
        <a:buFont typeface="Arial" panose="020B0604020202020204" pitchFamily="34" charset="0"/>
        <a:buChar char="•"/>
        <a:defRPr sz="1800" b="0" i="0" kern="1200">
          <a:solidFill>
            <a:schemeClr val="tx1"/>
          </a:solidFill>
          <a:latin typeface="Barlow" pitchFamily="2" charset="77"/>
          <a:ea typeface="+mn-ea"/>
          <a:cs typeface="+mn-cs"/>
        </a:defRPr>
      </a:lvl4pPr>
      <a:lvl5pPr marL="2057400" indent="-228600" algn="l" defTabSz="914400" rtl="0" eaLnBrk="1" latinLnBrk="0" hangingPunct="1">
        <a:lnSpc>
          <a:spcPct val="100000"/>
        </a:lnSpc>
        <a:spcBef>
          <a:spcPts val="1000"/>
        </a:spcBef>
        <a:buFont typeface="Arial" panose="020B0604020202020204" pitchFamily="34" charset="0"/>
        <a:buChar char="•"/>
        <a:defRPr sz="1800" b="0" i="0" kern="1200">
          <a:solidFill>
            <a:schemeClr val="accent1"/>
          </a:solidFill>
          <a:latin typeface="Barlow" pitchFamily="2" charset="77"/>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579B0E71-4B9E-B3D3-30E4-2B4B61104B60}"/>
              </a:ext>
            </a:extLst>
          </p:cNvPr>
          <p:cNvPicPr>
            <a:picLocks noChangeAspect="1"/>
          </p:cNvPicPr>
          <p:nvPr userDrawn="1"/>
        </p:nvPicPr>
        <p:blipFill rotWithShape="1">
          <a:blip r:embed="rId3" cstate="screen">
            <a:extLst>
              <a:ext uri="{28A0092B-C50C-407E-A947-70E740481C1C}">
                <a14:useLocalDpi xmlns:a14="http://schemas.microsoft.com/office/drawing/2010/main"/>
              </a:ext>
            </a:extLst>
          </a:blip>
          <a:srcRect t="1152" r="1291" b="1"/>
          <a:stretch/>
        </p:blipFill>
        <p:spPr>
          <a:xfrm>
            <a:off x="0" y="0"/>
            <a:ext cx="12192000" cy="6867699"/>
          </a:xfrm>
          <a:prstGeom prst="rect">
            <a:avLst/>
          </a:prstGeom>
        </p:spPr>
      </p:pic>
      <p:pic>
        <p:nvPicPr>
          <p:cNvPr id="6" name="Picture 5">
            <a:extLst>
              <a:ext uri="{FF2B5EF4-FFF2-40B4-BE49-F238E27FC236}">
                <a16:creationId xmlns:a16="http://schemas.microsoft.com/office/drawing/2014/main" id="{AB8092DC-6E3F-4DF5-8418-79216FFA2C85}"/>
              </a:ext>
            </a:extLst>
          </p:cNvPr>
          <p:cNvPicPr>
            <a:picLocks noChangeAspect="1"/>
          </p:cNvPicPr>
          <p:nvPr userDrawn="1"/>
        </p:nvPicPr>
        <p:blipFill>
          <a:blip r:embed="rId4" cstate="screen">
            <a:alphaModFix amt="70000"/>
            <a:extLst>
              <a:ext uri="{28A0092B-C50C-407E-A947-70E740481C1C}">
                <a14:useLocalDpi xmlns:a14="http://schemas.microsoft.com/office/drawing/2010/main"/>
              </a:ext>
            </a:extLst>
          </a:blip>
          <a:srcRect/>
          <a:stretch/>
        </p:blipFill>
        <p:spPr>
          <a:xfrm>
            <a:off x="-17240" y="1"/>
            <a:ext cx="12209240" cy="6867698"/>
          </a:xfrm>
          <a:prstGeom prst="rect">
            <a:avLst/>
          </a:prstGeom>
        </p:spPr>
      </p:pic>
      <p:sp>
        <p:nvSpPr>
          <p:cNvPr id="2" name="Title Placeholder 1">
            <a:extLst>
              <a:ext uri="{FF2B5EF4-FFF2-40B4-BE49-F238E27FC236}">
                <a16:creationId xmlns:a16="http://schemas.microsoft.com/office/drawing/2014/main" id="{20981CB6-4C1A-A84D-810F-EBFAED593551}"/>
              </a:ext>
            </a:extLst>
          </p:cNvPr>
          <p:cNvSpPr>
            <a:spLocks noGrp="1"/>
          </p:cNvSpPr>
          <p:nvPr>
            <p:ph type="title"/>
          </p:nvPr>
        </p:nvSpPr>
        <p:spPr>
          <a:xfrm>
            <a:off x="739329" y="5060554"/>
            <a:ext cx="10713342" cy="1568845"/>
          </a:xfrm>
          <a:prstGeom prst="rect">
            <a:avLst/>
          </a:prstGeom>
        </p:spPr>
        <p:txBody>
          <a:bodyPr vert="horz" lIns="91440" tIns="45720" rIns="91440" bIns="144000" rtlCol="0" anchor="t" anchorCtr="0">
            <a:normAutofit/>
          </a:bodyPr>
          <a:lstStyle/>
          <a:p>
            <a:r>
              <a:rPr lang="en-GB"/>
              <a:t>Click To Edit Master Title Style </a:t>
            </a:r>
            <a:endParaRPr lang="en-US"/>
          </a:p>
        </p:txBody>
      </p:sp>
      <p:grpSp>
        <p:nvGrpSpPr>
          <p:cNvPr id="11" name="Group 10">
            <a:extLst>
              <a:ext uri="{FF2B5EF4-FFF2-40B4-BE49-F238E27FC236}">
                <a16:creationId xmlns:a16="http://schemas.microsoft.com/office/drawing/2014/main" id="{024B42EE-3CB7-25CD-19A8-E51C41746AFB}"/>
              </a:ext>
            </a:extLst>
          </p:cNvPr>
          <p:cNvGrpSpPr/>
          <p:nvPr userDrawn="1"/>
        </p:nvGrpSpPr>
        <p:grpSpPr>
          <a:xfrm>
            <a:off x="2434655" y="1596575"/>
            <a:ext cx="7560151" cy="3013053"/>
            <a:chOff x="2434655" y="1596575"/>
            <a:chExt cx="7560151" cy="3013053"/>
          </a:xfrm>
        </p:grpSpPr>
        <p:pic>
          <p:nvPicPr>
            <p:cNvPr id="5" name="Picture 4" descr="Logo&#10;&#10;Description automatically generated">
              <a:extLst>
                <a:ext uri="{FF2B5EF4-FFF2-40B4-BE49-F238E27FC236}">
                  <a16:creationId xmlns:a16="http://schemas.microsoft.com/office/drawing/2014/main" id="{C5192F72-DB5F-4B02-B5A7-26A047606BB2}"/>
                </a:ext>
              </a:extLst>
            </p:cNvPr>
            <p:cNvPicPr>
              <a:picLocks noChangeAspect="1"/>
            </p:cNvPicPr>
            <p:nvPr userDrawn="1"/>
          </p:nvPicPr>
          <p:blipFill>
            <a:blip r:embed="rId5"/>
            <a:stretch>
              <a:fillRect/>
            </a:stretch>
          </p:blipFill>
          <p:spPr>
            <a:xfrm>
              <a:off x="2434655" y="1596575"/>
              <a:ext cx="4441467" cy="1980000"/>
            </a:xfrm>
            <a:prstGeom prst="rect">
              <a:avLst/>
            </a:prstGeom>
          </p:spPr>
        </p:pic>
        <p:sp>
          <p:nvSpPr>
            <p:cNvPr id="4" name="TextBox 3">
              <a:extLst>
                <a:ext uri="{FF2B5EF4-FFF2-40B4-BE49-F238E27FC236}">
                  <a16:creationId xmlns:a16="http://schemas.microsoft.com/office/drawing/2014/main" id="{242FAD13-055C-721C-BD42-609586EA9874}"/>
                </a:ext>
              </a:extLst>
            </p:cNvPr>
            <p:cNvSpPr txBox="1"/>
            <p:nvPr userDrawn="1"/>
          </p:nvSpPr>
          <p:spPr>
            <a:xfrm>
              <a:off x="5130378" y="3070745"/>
              <a:ext cx="4864428" cy="1538883"/>
            </a:xfrm>
            <a:prstGeom prst="rect">
              <a:avLst/>
            </a:prstGeom>
            <a:noFill/>
          </p:spPr>
          <p:txBody>
            <a:bodyPr wrap="square" rtlCol="0">
              <a:spAutoFit/>
            </a:bodyPr>
            <a:lstStyle/>
            <a:p>
              <a:r>
                <a:rPr lang="en-US" sz="9400" b="1" kern="2000" baseline="0" dirty="0">
                  <a:solidFill>
                    <a:schemeClr val="bg2"/>
                  </a:solidFill>
                  <a:latin typeface="Barlow Light" panose="00000400000000000000" pitchFamily="2" charset="0"/>
                  <a:cs typeface="Arial" panose="020B0604020202020204" pitchFamily="34" charset="0"/>
                </a:rPr>
                <a:t>DIGITAL</a:t>
              </a:r>
              <a:endParaRPr lang="en-GB" sz="9400" b="1" kern="2000" baseline="0" dirty="0">
                <a:solidFill>
                  <a:schemeClr val="bg2"/>
                </a:solidFill>
                <a:latin typeface="Barlow Light" panose="00000400000000000000" pitchFamily="2" charset="0"/>
                <a:cs typeface="Arial" panose="020B0604020202020204" pitchFamily="34" charset="0"/>
              </a:endParaRPr>
            </a:p>
          </p:txBody>
        </p:sp>
      </p:grpSp>
    </p:spTree>
    <p:extLst>
      <p:ext uri="{BB962C8B-B14F-4D97-AF65-F5344CB8AC3E}">
        <p14:creationId xmlns:p14="http://schemas.microsoft.com/office/powerpoint/2010/main" val="3557054749"/>
      </p:ext>
    </p:extLst>
  </p:cSld>
  <p:clrMap bg1="lt1" tx1="dk1" bg2="lt2" tx2="dk2" accent1="accent1" accent2="accent2" accent3="accent3" accent4="accent4" accent5="accent5" accent6="accent6" hlink="hlink" folHlink="folHlink"/>
  <p:sldLayoutIdLst>
    <p:sldLayoutId id="2147483698" r:id="rId1"/>
  </p:sldLayoutIdLst>
  <p:hf hdr="0" ftr="0" dt="0"/>
  <p:txStyles>
    <p:titleStyle>
      <a:lvl1pPr algn="ctr" defTabSz="914400" rtl="0" eaLnBrk="1" latinLnBrk="0" hangingPunct="1">
        <a:lnSpc>
          <a:spcPct val="90000"/>
        </a:lnSpc>
        <a:spcBef>
          <a:spcPct val="0"/>
        </a:spcBef>
        <a:buNone/>
        <a:defRPr sz="4000" b="1" i="0" kern="1200">
          <a:solidFill>
            <a:schemeClr val="bg1"/>
          </a:solidFill>
          <a:latin typeface="Barlow" pitchFamily="2" charset="77"/>
          <a:ea typeface="+mj-ea"/>
          <a:cs typeface="+mj-cs"/>
        </a:defRPr>
      </a:lvl1pPr>
    </p:titleStyle>
    <p:bodyStyle>
      <a:lvl1pPr marL="0" indent="0" algn="l" defTabSz="914400" rtl="0" eaLnBrk="1" latinLnBrk="0" hangingPunct="1">
        <a:lnSpc>
          <a:spcPct val="100000"/>
        </a:lnSpc>
        <a:spcBef>
          <a:spcPts val="1000"/>
        </a:spcBef>
        <a:buFont typeface="Arial" panose="020B0604020202020204" pitchFamily="34" charset="0"/>
        <a:buNone/>
        <a:defRPr sz="1800" b="0" i="0" kern="1200">
          <a:solidFill>
            <a:schemeClr val="tx1"/>
          </a:solidFill>
          <a:latin typeface="Barlow" pitchFamily="2" charset="77"/>
          <a:ea typeface="+mn-ea"/>
          <a:cs typeface="+mn-cs"/>
        </a:defRPr>
      </a:lvl1pPr>
      <a:lvl2pPr marL="685800" indent="-228600" algn="l" defTabSz="914400" rtl="0" eaLnBrk="1" latinLnBrk="0" hangingPunct="1">
        <a:lnSpc>
          <a:spcPct val="100000"/>
        </a:lnSpc>
        <a:spcBef>
          <a:spcPts val="1000"/>
        </a:spcBef>
        <a:buFont typeface="Arial" panose="020B0604020202020204" pitchFamily="34" charset="0"/>
        <a:buChar char="•"/>
        <a:defRPr sz="1800" b="0" i="0" kern="1200">
          <a:solidFill>
            <a:schemeClr val="tx1"/>
          </a:solidFill>
          <a:latin typeface="Barlow" pitchFamily="2" charset="77"/>
          <a:ea typeface="+mn-ea"/>
          <a:cs typeface="+mn-cs"/>
        </a:defRPr>
      </a:lvl2pPr>
      <a:lvl3pPr marL="1143000" indent="-228600" algn="l" defTabSz="914400" rtl="0" eaLnBrk="1" latinLnBrk="0" hangingPunct="1">
        <a:lnSpc>
          <a:spcPct val="100000"/>
        </a:lnSpc>
        <a:spcBef>
          <a:spcPts val="1000"/>
        </a:spcBef>
        <a:buFont typeface="Arial" panose="020B0604020202020204" pitchFamily="34" charset="0"/>
        <a:buChar char="•"/>
        <a:defRPr sz="1800" b="0" i="0" kern="1200">
          <a:solidFill>
            <a:schemeClr val="accent1"/>
          </a:solidFill>
          <a:latin typeface="Barlow" pitchFamily="2" charset="77"/>
          <a:ea typeface="+mn-ea"/>
          <a:cs typeface="+mn-cs"/>
        </a:defRPr>
      </a:lvl3pPr>
      <a:lvl4pPr marL="1600200" indent="-228600" algn="l" defTabSz="914400" rtl="0" eaLnBrk="1" latinLnBrk="0" hangingPunct="1">
        <a:lnSpc>
          <a:spcPct val="100000"/>
        </a:lnSpc>
        <a:spcBef>
          <a:spcPts val="1000"/>
        </a:spcBef>
        <a:buFont typeface="Arial" panose="020B0604020202020204" pitchFamily="34" charset="0"/>
        <a:buChar char="•"/>
        <a:defRPr sz="1800" b="0" i="0" kern="1200">
          <a:solidFill>
            <a:schemeClr val="tx1"/>
          </a:solidFill>
          <a:latin typeface="Barlow" pitchFamily="2" charset="77"/>
          <a:ea typeface="+mn-ea"/>
          <a:cs typeface="+mn-cs"/>
        </a:defRPr>
      </a:lvl4pPr>
      <a:lvl5pPr marL="2057400" indent="-228600" algn="l" defTabSz="914400" rtl="0" eaLnBrk="1" latinLnBrk="0" hangingPunct="1">
        <a:lnSpc>
          <a:spcPct val="100000"/>
        </a:lnSpc>
        <a:spcBef>
          <a:spcPts val="1000"/>
        </a:spcBef>
        <a:buFont typeface="Arial" panose="020B0604020202020204" pitchFamily="34" charset="0"/>
        <a:buChar char="•"/>
        <a:defRPr sz="1800" b="0" i="0" kern="1200">
          <a:solidFill>
            <a:schemeClr val="accent1"/>
          </a:solidFill>
          <a:latin typeface="Barlow" pitchFamily="2" charset="77"/>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20981CB6-4C1A-A84D-810F-EBFAED593551}"/>
              </a:ext>
            </a:extLst>
          </p:cNvPr>
          <p:cNvSpPr>
            <a:spLocks noGrp="1"/>
          </p:cNvSpPr>
          <p:nvPr>
            <p:ph type="title"/>
          </p:nvPr>
        </p:nvSpPr>
        <p:spPr>
          <a:xfrm>
            <a:off x="507936" y="101218"/>
            <a:ext cx="11176128" cy="1008880"/>
          </a:xfrm>
          <a:prstGeom prst="rect">
            <a:avLst/>
          </a:prstGeom>
        </p:spPr>
        <p:txBody>
          <a:bodyPr vert="horz" lIns="91440" tIns="45720" rIns="91440" bIns="144000" rtlCol="0" anchor="b" anchorCtr="0">
            <a:normAutofit/>
          </a:bodyPr>
          <a:lstStyle/>
          <a:p>
            <a:r>
              <a:rPr lang="en-US"/>
              <a:t>Click to edit Master title style</a:t>
            </a:r>
          </a:p>
        </p:txBody>
      </p:sp>
      <p:sp>
        <p:nvSpPr>
          <p:cNvPr id="3" name="Text Placeholder 2">
            <a:extLst>
              <a:ext uri="{FF2B5EF4-FFF2-40B4-BE49-F238E27FC236}">
                <a16:creationId xmlns:a16="http://schemas.microsoft.com/office/drawing/2014/main" id="{D248FCEF-73C7-A249-B603-F27AB6DDDA60}"/>
              </a:ext>
            </a:extLst>
          </p:cNvPr>
          <p:cNvSpPr>
            <a:spLocks noGrp="1"/>
          </p:cNvSpPr>
          <p:nvPr>
            <p:ph type="body" idx="1"/>
          </p:nvPr>
        </p:nvSpPr>
        <p:spPr>
          <a:xfrm>
            <a:off x="507936" y="1447391"/>
            <a:ext cx="11176128" cy="4300512"/>
          </a:xfrm>
          <a:prstGeom prst="rect">
            <a:avLst/>
          </a:prstGeom>
        </p:spPr>
        <p:txBody>
          <a:bodyPr vert="horz" lIns="91440" tIns="45720" rIns="91440" bIns="45720" numCol="1"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a:extLst>
              <a:ext uri="{FF2B5EF4-FFF2-40B4-BE49-F238E27FC236}">
                <a16:creationId xmlns:a16="http://schemas.microsoft.com/office/drawing/2014/main" id="{F1942688-24BF-684A-8B85-154C479851BA}"/>
              </a:ext>
            </a:extLst>
          </p:cNvPr>
          <p:cNvSpPr>
            <a:spLocks noGrp="1"/>
          </p:cNvSpPr>
          <p:nvPr>
            <p:ph type="sldNum" sz="quarter" idx="4"/>
          </p:nvPr>
        </p:nvSpPr>
        <p:spPr>
          <a:xfrm>
            <a:off x="9681882" y="6502574"/>
            <a:ext cx="2068921" cy="365125"/>
          </a:xfrm>
          <a:prstGeom prst="rect">
            <a:avLst/>
          </a:prstGeom>
        </p:spPr>
        <p:txBody>
          <a:bodyPr vert="horz" lIns="91440" tIns="45720" rIns="91440" bIns="45720" rtlCol="0" anchor="ctr"/>
          <a:lstStyle>
            <a:lvl1pPr algn="r">
              <a:defRPr sz="1200" b="0" i="0">
                <a:solidFill>
                  <a:schemeClr val="accent3"/>
                </a:solidFill>
                <a:latin typeface="Montserrat" pitchFamily="2" charset="77"/>
              </a:defRPr>
            </a:lvl1pPr>
          </a:lstStyle>
          <a:p>
            <a:fld id="{1B33013B-E76C-6E44-8A81-6CFD1F417CD4}" type="slidenum">
              <a:rPr lang="en-US" smtClean="0"/>
              <a:pPr/>
              <a:t>‹#›</a:t>
            </a:fld>
            <a:endParaRPr lang="en-US" dirty="0"/>
          </a:p>
        </p:txBody>
      </p:sp>
      <p:sp>
        <p:nvSpPr>
          <p:cNvPr id="11" name="object 6">
            <a:extLst>
              <a:ext uri="{FF2B5EF4-FFF2-40B4-BE49-F238E27FC236}">
                <a16:creationId xmlns:a16="http://schemas.microsoft.com/office/drawing/2014/main" id="{3A9D4DC8-9D5B-DC47-9721-C06565197251}"/>
              </a:ext>
            </a:extLst>
          </p:cNvPr>
          <p:cNvSpPr/>
          <p:nvPr userDrawn="1"/>
        </p:nvSpPr>
        <p:spPr>
          <a:xfrm>
            <a:off x="508000" y="6439074"/>
            <a:ext cx="11176128" cy="0"/>
          </a:xfrm>
          <a:custGeom>
            <a:avLst/>
            <a:gdLst/>
            <a:ahLst/>
            <a:cxnLst/>
            <a:rect l="l" t="t" r="r" b="b"/>
            <a:pathLst>
              <a:path w="18428970">
                <a:moveTo>
                  <a:pt x="0" y="0"/>
                </a:moveTo>
                <a:lnTo>
                  <a:pt x="18428758" y="0"/>
                </a:lnTo>
              </a:path>
            </a:pathLst>
          </a:custGeom>
          <a:ln w="19050">
            <a:solidFill>
              <a:srgbClr val="000000"/>
            </a:solidFill>
          </a:ln>
        </p:spPr>
        <p:txBody>
          <a:bodyPr wrap="square" lIns="0" tIns="0" rIns="0" bIns="0" rtlCol="0"/>
          <a:lstStyle/>
          <a:p>
            <a:endParaRPr sz="921" dirty="0"/>
          </a:p>
        </p:txBody>
      </p:sp>
      <p:sp>
        <p:nvSpPr>
          <p:cNvPr id="12" name="TextBox 11">
            <a:extLst>
              <a:ext uri="{FF2B5EF4-FFF2-40B4-BE49-F238E27FC236}">
                <a16:creationId xmlns:a16="http://schemas.microsoft.com/office/drawing/2014/main" id="{19F99E58-E834-B14E-BE9F-CB4BCAD24817}"/>
              </a:ext>
            </a:extLst>
          </p:cNvPr>
          <p:cNvSpPr txBox="1"/>
          <p:nvPr userDrawn="1"/>
        </p:nvSpPr>
        <p:spPr>
          <a:xfrm>
            <a:off x="8925608" y="6101938"/>
            <a:ext cx="2869645" cy="230832"/>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GB" sz="900" b="0" i="0" spc="30" baseline="0" dirty="0">
                <a:solidFill>
                  <a:srgbClr val="190582"/>
                </a:solidFill>
                <a:latin typeface="Barlow" pitchFamily="2" charset="77"/>
              </a:rPr>
              <a:t>THE </a:t>
            </a:r>
            <a:r>
              <a:rPr lang="en-GB" sz="900" b="1" i="0" spc="30" baseline="0" dirty="0">
                <a:solidFill>
                  <a:srgbClr val="190582"/>
                </a:solidFill>
                <a:latin typeface="Barlow" pitchFamily="2" charset="77"/>
              </a:rPr>
              <a:t>ENGINEERING SOFTWARE </a:t>
            </a:r>
            <a:r>
              <a:rPr lang="en-GB" sz="900" b="0" i="0" spc="30" baseline="0" dirty="0">
                <a:solidFill>
                  <a:srgbClr val="190582"/>
                </a:solidFill>
                <a:latin typeface="Barlow" pitchFamily="2" charset="77"/>
              </a:rPr>
              <a:t>EXPERTS</a:t>
            </a:r>
          </a:p>
        </p:txBody>
      </p:sp>
      <p:pic>
        <p:nvPicPr>
          <p:cNvPr id="7" name="Picture 6" descr="A picture containing logo&#10;&#10;Description automatically generated">
            <a:extLst>
              <a:ext uri="{FF2B5EF4-FFF2-40B4-BE49-F238E27FC236}">
                <a16:creationId xmlns:a16="http://schemas.microsoft.com/office/drawing/2014/main" id="{6A90A1BA-58A1-492D-8CA2-DFA6EA16BA41}"/>
              </a:ext>
            </a:extLst>
          </p:cNvPr>
          <p:cNvPicPr>
            <a:picLocks noChangeAspect="1"/>
          </p:cNvPicPr>
          <p:nvPr userDrawn="1"/>
        </p:nvPicPr>
        <p:blipFill>
          <a:blip r:embed="rId9"/>
          <a:stretch>
            <a:fillRect/>
          </a:stretch>
        </p:blipFill>
        <p:spPr>
          <a:xfrm>
            <a:off x="507872" y="5760000"/>
            <a:ext cx="2978359" cy="674418"/>
          </a:xfrm>
          <a:prstGeom prst="rect">
            <a:avLst/>
          </a:prstGeom>
        </p:spPr>
      </p:pic>
    </p:spTree>
    <p:extLst>
      <p:ext uri="{BB962C8B-B14F-4D97-AF65-F5344CB8AC3E}">
        <p14:creationId xmlns:p14="http://schemas.microsoft.com/office/powerpoint/2010/main" val="2282833832"/>
      </p:ext>
    </p:extLst>
  </p:cSld>
  <p:clrMap bg1="lt1" tx1="dk1" bg2="lt2" tx2="dk2" accent1="accent1" accent2="accent2" accent3="accent3" accent4="accent4" accent5="accent5" accent6="accent6" hlink="hlink" folHlink="folHlink"/>
  <p:sldLayoutIdLst>
    <p:sldLayoutId id="2147483703" r:id="rId1"/>
    <p:sldLayoutId id="2147483704" r:id="rId2"/>
    <p:sldLayoutId id="2147483705" r:id="rId3"/>
    <p:sldLayoutId id="2147483706" r:id="rId4"/>
    <p:sldLayoutId id="2147483707" r:id="rId5"/>
    <p:sldLayoutId id="2147483708" r:id="rId6"/>
    <p:sldLayoutId id="2147483709" r:id="rId7"/>
  </p:sldLayoutIdLst>
  <p:hf hdr="0" ftr="0" dt="0"/>
  <p:txStyles>
    <p:titleStyle>
      <a:lvl1pPr algn="l" defTabSz="914400" rtl="0" eaLnBrk="1" latinLnBrk="0" hangingPunct="1">
        <a:lnSpc>
          <a:spcPct val="90000"/>
        </a:lnSpc>
        <a:spcBef>
          <a:spcPct val="0"/>
        </a:spcBef>
        <a:buNone/>
        <a:defRPr sz="3000" b="1" i="0" kern="1200">
          <a:solidFill>
            <a:schemeClr val="accent1"/>
          </a:solidFill>
          <a:latin typeface="Barlow" pitchFamily="2" charset="77"/>
          <a:ea typeface="+mj-ea"/>
          <a:cs typeface="+mj-cs"/>
        </a:defRPr>
      </a:lvl1pPr>
    </p:titleStyle>
    <p:bodyStyle>
      <a:lvl1pPr marL="0" indent="0" algn="l" defTabSz="914400" rtl="0" eaLnBrk="1" latinLnBrk="0" hangingPunct="1">
        <a:lnSpc>
          <a:spcPct val="100000"/>
        </a:lnSpc>
        <a:spcBef>
          <a:spcPts val="1000"/>
        </a:spcBef>
        <a:buFont typeface="Arial" panose="020B0604020202020204" pitchFamily="34" charset="0"/>
        <a:buNone/>
        <a:defRPr sz="1800" b="0" i="0" kern="1200">
          <a:solidFill>
            <a:schemeClr val="tx1"/>
          </a:solidFill>
          <a:latin typeface="Barlow" pitchFamily="2" charset="77"/>
          <a:ea typeface="+mn-ea"/>
          <a:cs typeface="+mn-cs"/>
        </a:defRPr>
      </a:lvl1pPr>
      <a:lvl2pPr marL="685800" indent="-228600" algn="l" defTabSz="914400" rtl="0" eaLnBrk="1" latinLnBrk="0" hangingPunct="1">
        <a:lnSpc>
          <a:spcPct val="100000"/>
        </a:lnSpc>
        <a:spcBef>
          <a:spcPts val="1000"/>
        </a:spcBef>
        <a:buFont typeface="Arial" panose="020B0604020202020204" pitchFamily="34" charset="0"/>
        <a:buChar char="•"/>
        <a:defRPr sz="1800" b="0" i="0" kern="1200">
          <a:solidFill>
            <a:schemeClr val="tx1"/>
          </a:solidFill>
          <a:latin typeface="Barlow" pitchFamily="2" charset="77"/>
          <a:ea typeface="+mn-ea"/>
          <a:cs typeface="+mn-cs"/>
        </a:defRPr>
      </a:lvl2pPr>
      <a:lvl3pPr marL="1143000" indent="-228600" algn="l" defTabSz="914400" rtl="0" eaLnBrk="1" latinLnBrk="0" hangingPunct="1">
        <a:lnSpc>
          <a:spcPct val="100000"/>
        </a:lnSpc>
        <a:spcBef>
          <a:spcPts val="1000"/>
        </a:spcBef>
        <a:buFont typeface="Arial" panose="020B0604020202020204" pitchFamily="34" charset="0"/>
        <a:buChar char="•"/>
        <a:defRPr sz="1800" b="0" i="0" kern="1200">
          <a:solidFill>
            <a:schemeClr val="accent1"/>
          </a:solidFill>
          <a:latin typeface="Barlow" pitchFamily="2" charset="77"/>
          <a:ea typeface="+mn-ea"/>
          <a:cs typeface="+mn-cs"/>
        </a:defRPr>
      </a:lvl3pPr>
      <a:lvl4pPr marL="1600200" indent="-228600" algn="l" defTabSz="914400" rtl="0" eaLnBrk="1" latinLnBrk="0" hangingPunct="1">
        <a:lnSpc>
          <a:spcPct val="100000"/>
        </a:lnSpc>
        <a:spcBef>
          <a:spcPts val="1000"/>
        </a:spcBef>
        <a:buFont typeface="Arial" panose="020B0604020202020204" pitchFamily="34" charset="0"/>
        <a:buChar char="•"/>
        <a:defRPr sz="1800" b="0" i="0" kern="1200">
          <a:solidFill>
            <a:schemeClr val="tx1"/>
          </a:solidFill>
          <a:latin typeface="Barlow" pitchFamily="2" charset="77"/>
          <a:ea typeface="+mn-ea"/>
          <a:cs typeface="+mn-cs"/>
        </a:defRPr>
      </a:lvl4pPr>
      <a:lvl5pPr marL="2057400" indent="-228600" algn="l" defTabSz="914400" rtl="0" eaLnBrk="1" latinLnBrk="0" hangingPunct="1">
        <a:lnSpc>
          <a:spcPct val="100000"/>
        </a:lnSpc>
        <a:spcBef>
          <a:spcPts val="1000"/>
        </a:spcBef>
        <a:buFont typeface="Arial" panose="020B0604020202020204" pitchFamily="34" charset="0"/>
        <a:buChar char="•"/>
        <a:defRPr sz="1800" b="0" i="0" kern="1200">
          <a:solidFill>
            <a:schemeClr val="accent1"/>
          </a:solidFill>
          <a:latin typeface="Barlow" pitchFamily="2" charset="77"/>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_rels/slide2.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1.xml"/><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2.xml"/><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3" Type="http://schemas.openxmlformats.org/officeDocument/2006/relationships/hyperlink" Target="mailto:digtial@pdl-group.com" TargetMode="External"/><Relationship Id="rId7" Type="http://schemas.openxmlformats.org/officeDocument/2006/relationships/image" Target="../media/image43.png"/><Relationship Id="rId2" Type="http://schemas.openxmlformats.org/officeDocument/2006/relationships/notesSlide" Target="../notesSlides/notesSlide3.xml"/><Relationship Id="rId1" Type="http://schemas.openxmlformats.org/officeDocument/2006/relationships/slideLayout" Target="../slideLayouts/slideLayout6.xml"/><Relationship Id="rId6" Type="http://schemas.openxmlformats.org/officeDocument/2006/relationships/hyperlink" Target="mailto:eddy.winters@pdl-group.com" TargetMode="External"/><Relationship Id="rId5" Type="http://schemas.openxmlformats.org/officeDocument/2006/relationships/hyperlink" Target="mailto:nick.mcleish@pdl-group.com" TargetMode="External"/><Relationship Id="rId4" Type="http://schemas.openxmlformats.org/officeDocument/2006/relationships/hyperlink" Target="mailto:john.cowper@pdl-group.com" TargetMode="Externa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0.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D8178F-1836-4235-9070-D93AAB2C5825}"/>
              </a:ext>
            </a:extLst>
          </p:cNvPr>
          <p:cNvSpPr>
            <a:spLocks noGrp="1"/>
          </p:cNvSpPr>
          <p:nvPr>
            <p:ph type="title"/>
          </p:nvPr>
        </p:nvSpPr>
        <p:spPr/>
        <p:txBody>
          <a:bodyPr/>
          <a:lstStyle/>
          <a:p>
            <a:r>
              <a:rPr lang="en-US" dirty="0"/>
              <a:t> </a:t>
            </a:r>
            <a:endParaRPr lang="en-GB" dirty="0"/>
          </a:p>
        </p:txBody>
      </p:sp>
      <p:sp>
        <p:nvSpPr>
          <p:cNvPr id="4" name="TextBox 3">
            <a:extLst>
              <a:ext uri="{FF2B5EF4-FFF2-40B4-BE49-F238E27FC236}">
                <a16:creationId xmlns:a16="http://schemas.microsoft.com/office/drawing/2014/main" id="{94CD7172-E4B5-01B4-61CC-BF09AE81C801}"/>
              </a:ext>
            </a:extLst>
          </p:cNvPr>
          <p:cNvSpPr txBox="1"/>
          <p:nvPr/>
        </p:nvSpPr>
        <p:spPr>
          <a:xfrm>
            <a:off x="998822" y="4760384"/>
            <a:ext cx="10194356" cy="923330"/>
          </a:xfrm>
          <a:prstGeom prst="rect">
            <a:avLst/>
          </a:prstGeom>
          <a:noFill/>
        </p:spPr>
        <p:txBody>
          <a:bodyPr wrap="square">
            <a:spAutoFit/>
          </a:bodyPr>
          <a:lstStyle/>
          <a:p>
            <a:pPr algn="ctr"/>
            <a:r>
              <a:rPr lang="en-US" sz="5400" b="1" dirty="0">
                <a:solidFill>
                  <a:schemeClr val="bg1"/>
                </a:solidFill>
              </a:rPr>
              <a:t>Frequently Asked Questions</a:t>
            </a:r>
            <a:endParaRPr lang="en-GB" sz="5400" b="1" dirty="0"/>
          </a:p>
        </p:txBody>
      </p:sp>
    </p:spTree>
    <p:extLst>
      <p:ext uri="{BB962C8B-B14F-4D97-AF65-F5344CB8AC3E}">
        <p14:creationId xmlns:p14="http://schemas.microsoft.com/office/powerpoint/2010/main" val="344487994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a:extLst>
              <a:ext uri="{FF2B5EF4-FFF2-40B4-BE49-F238E27FC236}">
                <a16:creationId xmlns:a16="http://schemas.microsoft.com/office/drawing/2014/main" id="{48BB0CB7-AC75-226B-E23F-0B8888714B7A}"/>
              </a:ext>
            </a:extLst>
          </p:cNvPr>
          <p:cNvSpPr>
            <a:spLocks noGrp="1"/>
          </p:cNvSpPr>
          <p:nvPr>
            <p:ph idx="1"/>
          </p:nvPr>
        </p:nvSpPr>
        <p:spPr/>
        <p:txBody>
          <a:bodyPr vert="horz" lIns="91440" tIns="45720" rIns="91440" bIns="45720" numCol="1" rtlCol="0" anchor="t">
            <a:noAutofit/>
          </a:bodyPr>
          <a:lstStyle/>
          <a:p>
            <a:r>
              <a:rPr lang="en-US" sz="1400" b="1" dirty="0">
                <a:latin typeface="Barlow"/>
              </a:rPr>
              <a:t>Will I keep ownership of my intellectual property? </a:t>
            </a:r>
          </a:p>
          <a:p>
            <a:pPr>
              <a:spcBef>
                <a:spcPts val="0"/>
              </a:spcBef>
              <a:spcAft>
                <a:spcPts val="1200"/>
              </a:spcAft>
            </a:pPr>
            <a:r>
              <a:rPr lang="en-US" sz="1400" dirty="0">
                <a:latin typeface="Barlow"/>
              </a:rPr>
              <a:t>Since our solutions are bespoke, you will own all your sensitive IP. There may be cases where we suggest using our pre-existing solution components to save time and money in the implementation. In this case, there is a clear demarcation between your IP and the solution components. None of your IP is hard coded into the solution components and vice versa. In the event of a termination event, you will retain a license to keep using our solution components indefinitely at no cost. </a:t>
            </a:r>
          </a:p>
          <a:p>
            <a:r>
              <a:rPr lang="en-US" sz="1400" b="1" dirty="0">
                <a:latin typeface="Barlow"/>
              </a:rPr>
              <a:t>How do I know my intellectual property and proprietary data is secure? </a:t>
            </a:r>
          </a:p>
          <a:p>
            <a:pPr>
              <a:spcBef>
                <a:spcPts val="0"/>
              </a:spcBef>
              <a:spcAft>
                <a:spcPts val="1200"/>
              </a:spcAft>
            </a:pPr>
            <a:r>
              <a:rPr lang="en-US" sz="1400" dirty="0">
                <a:latin typeface="Barlow"/>
              </a:rPr>
              <a:t>Our software is developed with a Secure by Design methodology, and our world-class information security management system will ensure that during development and during any maintenance period, we will be working to the highest standards to keep your software and your data safe.</a:t>
            </a:r>
          </a:p>
          <a:p>
            <a:r>
              <a:rPr lang="en-US" sz="1400" b="1" dirty="0">
                <a:latin typeface="Barlow"/>
              </a:rPr>
              <a:t>Will we be able to use the tools and data sources that we’ve already got?</a:t>
            </a:r>
          </a:p>
          <a:p>
            <a:pPr>
              <a:spcBef>
                <a:spcPts val="0"/>
              </a:spcBef>
              <a:spcAft>
                <a:spcPts val="1200"/>
              </a:spcAft>
            </a:pPr>
            <a:r>
              <a:rPr lang="en-US" sz="1400" dirty="0">
                <a:latin typeface="Barlow"/>
              </a:rPr>
              <a:t>Yes. We may need to tweak them a little to make them work better, but wherever possible, we’ll reuse what you’ve already got rather than having to create new data sources from scratch.</a:t>
            </a:r>
          </a:p>
          <a:p>
            <a:r>
              <a:rPr lang="en-US" sz="1400" b="1" dirty="0">
                <a:latin typeface="Barlow"/>
              </a:rPr>
              <a:t>If you do have to create new data sources, will I own them?</a:t>
            </a:r>
          </a:p>
          <a:p>
            <a:pPr>
              <a:spcBef>
                <a:spcPts val="0"/>
              </a:spcBef>
            </a:pPr>
            <a:r>
              <a:rPr lang="en-US" sz="1400" dirty="0">
                <a:latin typeface="Barlow"/>
              </a:rPr>
              <a:t>Yes. If we need to create any new data sources or standalone tools, you will own them throughout. Any new data sources or standalone tools will be built on a fixed fee basis in accordance with a mutually agreed version of your standard terms &amp; conditions of purchase.</a:t>
            </a:r>
            <a:endParaRPr lang="en-GB" sz="1400" dirty="0">
              <a:latin typeface="Barlow"/>
            </a:endParaRPr>
          </a:p>
        </p:txBody>
      </p:sp>
      <p:sp>
        <p:nvSpPr>
          <p:cNvPr id="2" name="Slide Number Placeholder 1">
            <a:extLst>
              <a:ext uri="{FF2B5EF4-FFF2-40B4-BE49-F238E27FC236}">
                <a16:creationId xmlns:a16="http://schemas.microsoft.com/office/drawing/2014/main" id="{1044A0CA-4876-7CE6-02FE-37F0B24E24D4}"/>
              </a:ext>
            </a:extLst>
          </p:cNvPr>
          <p:cNvSpPr>
            <a:spLocks noGrp="1"/>
          </p:cNvSpPr>
          <p:nvPr>
            <p:ph type="sldNum" sz="quarter" idx="12"/>
          </p:nvPr>
        </p:nvSpPr>
        <p:spPr/>
        <p:txBody>
          <a:bodyPr/>
          <a:lstStyle/>
          <a:p>
            <a:fld id="{1B33013B-E76C-6E44-8A81-6CFD1F417CD4}" type="slidenum">
              <a:rPr lang="en-US" smtClean="0"/>
              <a:pPr/>
              <a:t>2</a:t>
            </a:fld>
            <a:endParaRPr lang="en-US" dirty="0"/>
          </a:p>
        </p:txBody>
      </p:sp>
      <p:sp>
        <p:nvSpPr>
          <p:cNvPr id="3" name="Title 2">
            <a:extLst>
              <a:ext uri="{FF2B5EF4-FFF2-40B4-BE49-F238E27FC236}">
                <a16:creationId xmlns:a16="http://schemas.microsoft.com/office/drawing/2014/main" id="{126F783E-E626-99F4-D0F5-D49FE757982B}"/>
              </a:ext>
            </a:extLst>
          </p:cNvPr>
          <p:cNvSpPr>
            <a:spLocks noGrp="1"/>
          </p:cNvSpPr>
          <p:nvPr>
            <p:ph type="title"/>
          </p:nvPr>
        </p:nvSpPr>
        <p:spPr/>
        <p:txBody>
          <a:bodyPr/>
          <a:lstStyle/>
          <a:p>
            <a:r>
              <a:rPr lang="en-GB" dirty="0"/>
              <a:t>PDL Digital Frequently Asked Questions</a:t>
            </a:r>
          </a:p>
        </p:txBody>
      </p:sp>
      <p:pic>
        <p:nvPicPr>
          <p:cNvPr id="4" name="Picture 3">
            <a:extLst>
              <a:ext uri="{FF2B5EF4-FFF2-40B4-BE49-F238E27FC236}">
                <a16:creationId xmlns:a16="http://schemas.microsoft.com/office/drawing/2014/main" id="{A263F69C-22E5-718D-9DBE-B2F83DAACD97}"/>
              </a:ext>
            </a:extLst>
          </p:cNvPr>
          <p:cNvPicPr>
            <a:picLocks noChangeAspect="1"/>
          </p:cNvPicPr>
          <p:nvPr/>
        </p:nvPicPr>
        <p:blipFill>
          <a:blip r:embed="rId3"/>
          <a:stretch>
            <a:fillRect/>
          </a:stretch>
        </p:blipFill>
        <p:spPr>
          <a:xfrm>
            <a:off x="13011132" y="986514"/>
            <a:ext cx="4767485" cy="4761389"/>
          </a:xfrm>
          <a:prstGeom prst="rect">
            <a:avLst/>
          </a:prstGeom>
        </p:spPr>
      </p:pic>
    </p:spTree>
    <p:extLst>
      <p:ext uri="{BB962C8B-B14F-4D97-AF65-F5344CB8AC3E}">
        <p14:creationId xmlns:p14="http://schemas.microsoft.com/office/powerpoint/2010/main" val="14924168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B4DF5B3-5590-34D6-119C-3BA38C644DDE}"/>
            </a:ext>
          </a:extLst>
        </p:cNvPr>
        <p:cNvGrpSpPr/>
        <p:nvPr/>
      </p:nvGrpSpPr>
      <p:grpSpPr>
        <a:xfrm>
          <a:off x="0" y="0"/>
          <a:ext cx="0" cy="0"/>
          <a:chOff x="0" y="0"/>
          <a:chExt cx="0" cy="0"/>
        </a:xfrm>
      </p:grpSpPr>
      <p:sp>
        <p:nvSpPr>
          <p:cNvPr id="5" name="Content Placeholder 4">
            <a:extLst>
              <a:ext uri="{FF2B5EF4-FFF2-40B4-BE49-F238E27FC236}">
                <a16:creationId xmlns:a16="http://schemas.microsoft.com/office/drawing/2014/main" id="{8B346C3A-0829-59CF-5419-1C2FA9788E87}"/>
              </a:ext>
            </a:extLst>
          </p:cNvPr>
          <p:cNvSpPr>
            <a:spLocks noGrp="1"/>
          </p:cNvSpPr>
          <p:nvPr>
            <p:ph idx="1"/>
          </p:nvPr>
        </p:nvSpPr>
        <p:spPr/>
        <p:txBody>
          <a:bodyPr vert="horz" lIns="91440" tIns="45720" rIns="91440" bIns="45720" numCol="1" rtlCol="0" anchor="t">
            <a:normAutofit/>
          </a:bodyPr>
          <a:lstStyle/>
          <a:p>
            <a:r>
              <a:rPr lang="en-US" sz="1400" b="1" dirty="0">
                <a:latin typeface="Barlow"/>
              </a:rPr>
              <a:t>What does a typical project look like and what are the costs?</a:t>
            </a:r>
          </a:p>
          <a:p>
            <a:r>
              <a:rPr lang="en-US" sz="1400" dirty="0">
                <a:latin typeface="Barlow"/>
              </a:rPr>
              <a:t>Every project is different, because it’s personal to you, but it typically has 4 stages:</a:t>
            </a:r>
          </a:p>
          <a:p>
            <a:pPr marL="342900" indent="-342900">
              <a:buFont typeface="+mj-lt"/>
              <a:buAutoNum type="arabicPeriod"/>
            </a:pPr>
            <a:r>
              <a:rPr lang="en-US" sz="1400" dirty="0">
                <a:latin typeface="Barlow"/>
              </a:rPr>
              <a:t>The starting point is to get to know you, your business and your future goals. This is done during the initial consultations, ‘current state’ mapping and ‘future state’ conversations. Once we know where you are now and where you want to be in the future, we will do an optioneering exercise to determine how you can get there. We’ll also confirm the expected benefits, how long it will take to develop and how much it will cost. </a:t>
            </a:r>
            <a:r>
              <a:rPr lang="en-US" sz="1400" b="1" dirty="0">
                <a:latin typeface="Barlow"/>
              </a:rPr>
              <a:t>All this upfront activity is free. The only cost to you at this point is your time.</a:t>
            </a:r>
          </a:p>
          <a:p>
            <a:pPr marL="342900" indent="-342900">
              <a:buFont typeface="+mj-lt"/>
              <a:buAutoNum type="arabicPeriod"/>
            </a:pPr>
            <a:r>
              <a:rPr lang="en-US" sz="1400" dirty="0">
                <a:latin typeface="Barlow"/>
              </a:rPr>
              <a:t>If you decide to invest in PDL Digital Services, we will write a </a:t>
            </a:r>
            <a:r>
              <a:rPr lang="en-US" sz="1400" b="1" dirty="0">
                <a:latin typeface="Barlow"/>
              </a:rPr>
              <a:t>Business Requirements Document </a:t>
            </a:r>
            <a:r>
              <a:rPr lang="en-US" sz="1400" dirty="0">
                <a:latin typeface="Barlow"/>
              </a:rPr>
              <a:t>(BRD) or a </a:t>
            </a:r>
            <a:r>
              <a:rPr lang="en-US" sz="1400" b="1" dirty="0">
                <a:latin typeface="Barlow"/>
              </a:rPr>
              <a:t>Technical Specification </a:t>
            </a:r>
            <a:r>
              <a:rPr lang="en-US" sz="1400" dirty="0">
                <a:latin typeface="Barlow"/>
              </a:rPr>
              <a:t>(TS). The BRD stipulates what you want the PDL Digital solution to do and the TS stipulates how we will do it. The BRD and TS are done on a fixed fee basis in accordance with a mutually agreed version of your standard terms &amp; conditions of purchase.</a:t>
            </a:r>
          </a:p>
          <a:p>
            <a:pPr marL="342900" indent="-342900">
              <a:buFont typeface="+mj-lt"/>
              <a:buAutoNum type="arabicPeriod"/>
            </a:pPr>
            <a:r>
              <a:rPr lang="en-US" sz="1400" dirty="0">
                <a:latin typeface="Barlow"/>
              </a:rPr>
              <a:t>Once the BRD or the TS is approved, we enter the </a:t>
            </a:r>
            <a:r>
              <a:rPr lang="en-US" sz="1400" b="1" dirty="0">
                <a:latin typeface="Barlow"/>
              </a:rPr>
              <a:t>implementation phase</a:t>
            </a:r>
            <a:r>
              <a:rPr lang="en-US" sz="1400" dirty="0">
                <a:latin typeface="Barlow"/>
              </a:rPr>
              <a:t>. The implementation phase covers the time and cost to develop the software solution. The implementation phase also covers the testing, deployment of the solution onto the Cloud and training of the users. The implementation fee is a 1-off cost that is done on a fixed fee basis in accordance with our standard software implementation &amp; </a:t>
            </a:r>
            <a:r>
              <a:rPr lang="en-US" sz="1400" dirty="0" err="1">
                <a:latin typeface="Barlow"/>
              </a:rPr>
              <a:t>licence</a:t>
            </a:r>
            <a:r>
              <a:rPr lang="en-US" sz="1400" dirty="0">
                <a:latin typeface="Barlow"/>
              </a:rPr>
              <a:t> agreement. The implementation fee is normally treated as a 1-off investment cost that appears on your balance sheet.</a:t>
            </a:r>
          </a:p>
          <a:p>
            <a:pPr marL="342900" indent="-342900">
              <a:buFont typeface="+mj-lt"/>
              <a:buAutoNum type="arabicPeriod"/>
            </a:pPr>
            <a:r>
              <a:rPr lang="en-US" sz="1400" dirty="0">
                <a:latin typeface="Barlow"/>
              </a:rPr>
              <a:t>Once the PDL Digital solution is approved and deployed, we offer </a:t>
            </a:r>
            <a:r>
              <a:rPr lang="en-US" sz="1400" b="1" dirty="0">
                <a:latin typeface="Barlow"/>
              </a:rPr>
              <a:t>ongoing support &amp; maintenance</a:t>
            </a:r>
            <a:r>
              <a:rPr lang="en-US" sz="1400" dirty="0">
                <a:latin typeface="Barlow"/>
              </a:rPr>
              <a:t>. The support &amp; maintenance fee covers the cost to maintain the software and support the users, allowing for small incremental changes, bug fixes and ensuring the software remains secure.</a:t>
            </a:r>
          </a:p>
        </p:txBody>
      </p:sp>
      <p:sp>
        <p:nvSpPr>
          <p:cNvPr id="2" name="Slide Number Placeholder 1">
            <a:extLst>
              <a:ext uri="{FF2B5EF4-FFF2-40B4-BE49-F238E27FC236}">
                <a16:creationId xmlns:a16="http://schemas.microsoft.com/office/drawing/2014/main" id="{A6A6222E-CE0D-AE49-35E3-E1317F40CAC7}"/>
              </a:ext>
            </a:extLst>
          </p:cNvPr>
          <p:cNvSpPr>
            <a:spLocks noGrp="1"/>
          </p:cNvSpPr>
          <p:nvPr>
            <p:ph type="sldNum" sz="quarter" idx="12"/>
          </p:nvPr>
        </p:nvSpPr>
        <p:spPr/>
        <p:txBody>
          <a:bodyPr/>
          <a:lstStyle/>
          <a:p>
            <a:fld id="{1B33013B-E76C-6E44-8A81-6CFD1F417CD4}" type="slidenum">
              <a:rPr lang="en-US" smtClean="0"/>
              <a:pPr/>
              <a:t>3</a:t>
            </a:fld>
            <a:endParaRPr lang="en-US" dirty="0"/>
          </a:p>
        </p:txBody>
      </p:sp>
      <p:sp>
        <p:nvSpPr>
          <p:cNvPr id="3" name="Title 2">
            <a:extLst>
              <a:ext uri="{FF2B5EF4-FFF2-40B4-BE49-F238E27FC236}">
                <a16:creationId xmlns:a16="http://schemas.microsoft.com/office/drawing/2014/main" id="{59366FEE-E89E-4893-0B02-E1D11331307E}"/>
              </a:ext>
            </a:extLst>
          </p:cNvPr>
          <p:cNvSpPr>
            <a:spLocks noGrp="1"/>
          </p:cNvSpPr>
          <p:nvPr>
            <p:ph type="title"/>
          </p:nvPr>
        </p:nvSpPr>
        <p:spPr/>
        <p:txBody>
          <a:bodyPr/>
          <a:lstStyle/>
          <a:p>
            <a:r>
              <a:rPr lang="en-GB" dirty="0"/>
              <a:t>PDL Digital Frequently Asked Questions</a:t>
            </a:r>
          </a:p>
        </p:txBody>
      </p:sp>
      <p:pic>
        <p:nvPicPr>
          <p:cNvPr id="4" name="Picture 3">
            <a:extLst>
              <a:ext uri="{FF2B5EF4-FFF2-40B4-BE49-F238E27FC236}">
                <a16:creationId xmlns:a16="http://schemas.microsoft.com/office/drawing/2014/main" id="{2D6E4D0B-6C7C-707B-7488-BDA6104FEA6C}"/>
              </a:ext>
            </a:extLst>
          </p:cNvPr>
          <p:cNvPicPr>
            <a:picLocks noChangeAspect="1"/>
          </p:cNvPicPr>
          <p:nvPr/>
        </p:nvPicPr>
        <p:blipFill>
          <a:blip r:embed="rId3"/>
          <a:stretch>
            <a:fillRect/>
          </a:stretch>
        </p:blipFill>
        <p:spPr>
          <a:xfrm>
            <a:off x="13011132" y="986514"/>
            <a:ext cx="4767485" cy="4761389"/>
          </a:xfrm>
          <a:prstGeom prst="rect">
            <a:avLst/>
          </a:prstGeom>
        </p:spPr>
      </p:pic>
    </p:spTree>
    <p:extLst>
      <p:ext uri="{BB962C8B-B14F-4D97-AF65-F5344CB8AC3E}">
        <p14:creationId xmlns:p14="http://schemas.microsoft.com/office/powerpoint/2010/main" val="231213213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F3713FF-E486-3F98-D65A-D7BD9387B7CE}"/>
            </a:ext>
          </a:extLst>
        </p:cNvPr>
        <p:cNvGrpSpPr/>
        <p:nvPr/>
      </p:nvGrpSpPr>
      <p:grpSpPr>
        <a:xfrm>
          <a:off x="0" y="0"/>
          <a:ext cx="0" cy="0"/>
          <a:chOff x="0" y="0"/>
          <a:chExt cx="0" cy="0"/>
        </a:xfrm>
      </p:grpSpPr>
      <p:sp>
        <p:nvSpPr>
          <p:cNvPr id="5" name="Content Placeholder 4">
            <a:extLst>
              <a:ext uri="{FF2B5EF4-FFF2-40B4-BE49-F238E27FC236}">
                <a16:creationId xmlns:a16="http://schemas.microsoft.com/office/drawing/2014/main" id="{CDA40230-E33C-2D6B-F35B-72E8FD005760}"/>
              </a:ext>
            </a:extLst>
          </p:cNvPr>
          <p:cNvSpPr>
            <a:spLocks noGrp="1"/>
          </p:cNvSpPr>
          <p:nvPr>
            <p:ph idx="1"/>
          </p:nvPr>
        </p:nvSpPr>
        <p:spPr>
          <a:xfrm>
            <a:off x="507935" y="1447389"/>
            <a:ext cx="11242867" cy="4387803"/>
          </a:xfrm>
        </p:spPr>
        <p:txBody>
          <a:bodyPr vert="horz" lIns="91440" tIns="45720" rIns="91440" bIns="45720" numCol="1" rtlCol="0" anchor="t">
            <a:normAutofit/>
          </a:bodyPr>
          <a:lstStyle/>
          <a:p>
            <a:r>
              <a:rPr lang="en-US" sz="1400" b="1" dirty="0">
                <a:latin typeface="Barlow"/>
              </a:rPr>
              <a:t>How long does a typical project take?</a:t>
            </a:r>
          </a:p>
          <a:p>
            <a:r>
              <a:rPr lang="en-US" sz="1400" dirty="0">
                <a:latin typeface="Barlow"/>
              </a:rPr>
              <a:t>It depends. A small project is measured in weeks. A large project is measured in months. Our advice would be to start small, then expand the functionality and the reach of your software solution over time, rather than trying to “boil the ocean” or “eat the elephant” in one go. A series of small wins is better than a single big hit; it reduces your risk and it spreads the cost over time </a:t>
            </a:r>
            <a:r>
              <a:rPr lang="en-US" sz="1400">
                <a:latin typeface="Barlow"/>
              </a:rPr>
              <a:t>too.</a:t>
            </a:r>
            <a:endParaRPr lang="en-US" sz="1400" b="1" dirty="0">
              <a:latin typeface="Barlow"/>
            </a:endParaRPr>
          </a:p>
          <a:p>
            <a:r>
              <a:rPr lang="en-US" sz="1400" dirty="0">
                <a:latin typeface="Barlow"/>
              </a:rPr>
              <a:t>If you have any other questions please do not hesitate to contact us for </a:t>
            </a:r>
            <a:r>
              <a:rPr lang="en-US" sz="1400" b="1" dirty="0">
                <a:latin typeface="Barlow"/>
              </a:rPr>
              <a:t>a free and confidential consultation</a:t>
            </a:r>
            <a:r>
              <a:rPr lang="en-US" sz="1400" dirty="0">
                <a:latin typeface="Barlow"/>
              </a:rPr>
              <a:t>. </a:t>
            </a:r>
          </a:p>
          <a:p>
            <a:r>
              <a:rPr lang="en-US" sz="1400" dirty="0">
                <a:latin typeface="Barlow"/>
              </a:rPr>
              <a:t>You can contact us by:</a:t>
            </a:r>
          </a:p>
          <a:p>
            <a:r>
              <a:rPr lang="en-US" sz="1400" b="1" dirty="0">
                <a:latin typeface="Barlow"/>
              </a:rPr>
              <a:t>Telephone: UK: </a:t>
            </a:r>
            <a:r>
              <a:rPr lang="en-US" sz="1400" dirty="0">
                <a:latin typeface="Barlow"/>
              </a:rPr>
              <a:t>+44 (0) 1434 609 473</a:t>
            </a:r>
            <a:endParaRPr lang="en-US" sz="1400" b="1" dirty="0">
              <a:latin typeface="Barlow"/>
            </a:endParaRPr>
          </a:p>
          <a:p>
            <a:r>
              <a:rPr lang="en-US" sz="1400" b="1" dirty="0">
                <a:latin typeface="Barlow"/>
              </a:rPr>
              <a:t>Email: </a:t>
            </a:r>
          </a:p>
          <a:p>
            <a:r>
              <a:rPr lang="en-US" sz="1400" dirty="0">
                <a:latin typeface="Barlow"/>
              </a:rPr>
              <a:t>Digital Enquiries: </a:t>
            </a:r>
            <a:r>
              <a:rPr lang="en-US" sz="1400" u="sng" dirty="0">
                <a:solidFill>
                  <a:schemeClr val="accent1"/>
                </a:solidFill>
                <a:latin typeface="Barlow"/>
              </a:rPr>
              <a:t>digital</a:t>
            </a:r>
            <a:r>
              <a:rPr lang="en-US" sz="1400" u="sng" dirty="0">
                <a:solidFill>
                  <a:srgbClr val="0099D8"/>
                </a:solidFill>
                <a:latin typeface="Barlow"/>
                <a:hlinkClick r:id="rId3">
                  <a:extLst>
                    <a:ext uri="{A12FA001-AC4F-418D-AE19-62706E023703}">
                      <ahyp:hlinkClr xmlns:ahyp="http://schemas.microsoft.com/office/drawing/2018/hyperlinkcolor" val="tx"/>
                    </a:ext>
                  </a:extLst>
                </a:hlinkClick>
              </a:rPr>
              <a:t>@</a:t>
            </a:r>
            <a:r>
              <a:rPr lang="en-US" sz="1400" u="sng" dirty="0">
                <a:solidFill>
                  <a:schemeClr val="accent1"/>
                </a:solidFill>
                <a:latin typeface="Barlow"/>
                <a:hlinkClick r:id="rId3">
                  <a:extLst>
                    <a:ext uri="{A12FA001-AC4F-418D-AE19-62706E023703}">
                      <ahyp:hlinkClr xmlns:ahyp="http://schemas.microsoft.com/office/drawing/2018/hyperlinkcolor" val="tx"/>
                    </a:ext>
                  </a:extLst>
                </a:hlinkClick>
              </a:rPr>
              <a:t>pdl-group.com</a:t>
            </a:r>
            <a:r>
              <a:rPr lang="en-US" sz="1400" u="sng" dirty="0">
                <a:solidFill>
                  <a:schemeClr val="accent1"/>
                </a:solidFill>
                <a:latin typeface="Barlow"/>
              </a:rPr>
              <a:t> </a:t>
            </a:r>
          </a:p>
          <a:p>
            <a:r>
              <a:rPr lang="en-US" sz="1400" dirty="0">
                <a:latin typeface="Barlow"/>
              </a:rPr>
              <a:t>John Cowper, Head of Digital - Software: </a:t>
            </a:r>
            <a:r>
              <a:rPr lang="en-US" sz="1400" dirty="0">
                <a:latin typeface="Barlow"/>
                <a:hlinkClick r:id="rId4"/>
              </a:rPr>
              <a:t>john.cowper@pdl-group.com</a:t>
            </a:r>
            <a:r>
              <a:rPr lang="en-US" sz="1400" dirty="0">
                <a:latin typeface="Barlow"/>
              </a:rPr>
              <a:t>  </a:t>
            </a:r>
          </a:p>
          <a:p>
            <a:r>
              <a:rPr lang="en-US" sz="1400" dirty="0">
                <a:latin typeface="Barlow"/>
              </a:rPr>
              <a:t>Nick McLeish, Head of Digital – </a:t>
            </a:r>
            <a:r>
              <a:rPr lang="en-US" sz="1400" dirty="0" err="1">
                <a:latin typeface="Barlow"/>
              </a:rPr>
              <a:t>Programmes</a:t>
            </a:r>
            <a:r>
              <a:rPr lang="en-US" sz="1400" dirty="0">
                <a:latin typeface="Barlow"/>
              </a:rPr>
              <a:t>: </a:t>
            </a:r>
            <a:r>
              <a:rPr lang="en-US" sz="1400" u="sng" dirty="0">
                <a:solidFill>
                  <a:schemeClr val="accent1"/>
                </a:solidFill>
                <a:latin typeface="Barlow"/>
                <a:hlinkClick r:id="rId5"/>
              </a:rPr>
              <a:t>nick.mcleish</a:t>
            </a:r>
            <a:r>
              <a:rPr lang="en-US" sz="1400" u="sng" dirty="0">
                <a:solidFill>
                  <a:srgbClr val="0099D8"/>
                </a:solidFill>
                <a:latin typeface="Barlow"/>
                <a:hlinkClick r:id="rId5"/>
              </a:rPr>
              <a:t>@</a:t>
            </a:r>
            <a:r>
              <a:rPr lang="en-US" sz="1400" u="sng" dirty="0">
                <a:solidFill>
                  <a:schemeClr val="accent1"/>
                </a:solidFill>
                <a:latin typeface="Barlow"/>
                <a:hlinkClick r:id="rId5"/>
              </a:rPr>
              <a:t>pdl-group.com </a:t>
            </a:r>
            <a:endParaRPr lang="en-US" sz="1400" u="sng" dirty="0">
              <a:solidFill>
                <a:schemeClr val="accent1"/>
              </a:solidFill>
              <a:latin typeface="Barlow"/>
            </a:endParaRPr>
          </a:p>
          <a:p>
            <a:r>
              <a:rPr lang="en-US" sz="1400" dirty="0">
                <a:latin typeface="Barlow"/>
              </a:rPr>
              <a:t>Eddy Winters, Business Development Manager: </a:t>
            </a:r>
            <a:r>
              <a:rPr lang="en-US" sz="1400" dirty="0">
                <a:latin typeface="Barlow"/>
                <a:hlinkClick r:id="rId6"/>
              </a:rPr>
              <a:t>eddy.winters@pdl-group.com</a:t>
            </a:r>
            <a:r>
              <a:rPr lang="en-US" sz="1400" dirty="0">
                <a:latin typeface="Barlow"/>
              </a:rPr>
              <a:t> </a:t>
            </a:r>
          </a:p>
          <a:p>
            <a:r>
              <a:rPr lang="en-US" sz="1400" b="1" dirty="0">
                <a:latin typeface="Barlow"/>
              </a:rPr>
              <a:t> </a:t>
            </a:r>
            <a:endParaRPr lang="en-US" sz="1400" dirty="0">
              <a:latin typeface="Barlow"/>
            </a:endParaRPr>
          </a:p>
        </p:txBody>
      </p:sp>
      <p:sp>
        <p:nvSpPr>
          <p:cNvPr id="2" name="Slide Number Placeholder 1">
            <a:extLst>
              <a:ext uri="{FF2B5EF4-FFF2-40B4-BE49-F238E27FC236}">
                <a16:creationId xmlns:a16="http://schemas.microsoft.com/office/drawing/2014/main" id="{4CAF9078-7D66-2A69-7C26-BA652C222B41}"/>
              </a:ext>
            </a:extLst>
          </p:cNvPr>
          <p:cNvSpPr>
            <a:spLocks noGrp="1"/>
          </p:cNvSpPr>
          <p:nvPr>
            <p:ph type="sldNum" sz="quarter" idx="12"/>
          </p:nvPr>
        </p:nvSpPr>
        <p:spPr/>
        <p:txBody>
          <a:bodyPr/>
          <a:lstStyle/>
          <a:p>
            <a:fld id="{1B33013B-E76C-6E44-8A81-6CFD1F417CD4}" type="slidenum">
              <a:rPr lang="en-US" smtClean="0"/>
              <a:pPr/>
              <a:t>4</a:t>
            </a:fld>
            <a:endParaRPr lang="en-US" dirty="0"/>
          </a:p>
        </p:txBody>
      </p:sp>
      <p:sp>
        <p:nvSpPr>
          <p:cNvPr id="3" name="Title 2">
            <a:extLst>
              <a:ext uri="{FF2B5EF4-FFF2-40B4-BE49-F238E27FC236}">
                <a16:creationId xmlns:a16="http://schemas.microsoft.com/office/drawing/2014/main" id="{F1916CC3-EC2A-B87B-D59F-6FEDF1715848}"/>
              </a:ext>
            </a:extLst>
          </p:cNvPr>
          <p:cNvSpPr>
            <a:spLocks noGrp="1"/>
          </p:cNvSpPr>
          <p:nvPr>
            <p:ph type="title"/>
          </p:nvPr>
        </p:nvSpPr>
        <p:spPr/>
        <p:txBody>
          <a:bodyPr/>
          <a:lstStyle/>
          <a:p>
            <a:r>
              <a:rPr lang="en-GB" dirty="0"/>
              <a:t>PDL Digital Frequently Asked Questions</a:t>
            </a:r>
          </a:p>
        </p:txBody>
      </p:sp>
      <p:pic>
        <p:nvPicPr>
          <p:cNvPr id="4" name="Picture 3">
            <a:extLst>
              <a:ext uri="{FF2B5EF4-FFF2-40B4-BE49-F238E27FC236}">
                <a16:creationId xmlns:a16="http://schemas.microsoft.com/office/drawing/2014/main" id="{10F2F0C0-9D8E-3AF9-5008-E879C7CDC760}"/>
              </a:ext>
            </a:extLst>
          </p:cNvPr>
          <p:cNvPicPr>
            <a:picLocks noChangeAspect="1"/>
          </p:cNvPicPr>
          <p:nvPr/>
        </p:nvPicPr>
        <p:blipFill>
          <a:blip r:embed="rId7"/>
          <a:stretch>
            <a:fillRect/>
          </a:stretch>
        </p:blipFill>
        <p:spPr>
          <a:xfrm>
            <a:off x="13011132" y="986514"/>
            <a:ext cx="4767485" cy="4761389"/>
          </a:xfrm>
          <a:prstGeom prst="rect">
            <a:avLst/>
          </a:prstGeom>
        </p:spPr>
      </p:pic>
    </p:spTree>
    <p:extLst>
      <p:ext uri="{BB962C8B-B14F-4D97-AF65-F5344CB8AC3E}">
        <p14:creationId xmlns:p14="http://schemas.microsoft.com/office/powerpoint/2010/main" val="357761749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5F620FA3-78F1-854E-8970-60EE7B56CC1C}"/>
              </a:ext>
            </a:extLst>
          </p:cNvPr>
          <p:cNvSpPr>
            <a:spLocks noGrp="1"/>
          </p:cNvSpPr>
          <p:nvPr>
            <p:ph type="sldNum" sz="quarter" idx="10"/>
          </p:nvPr>
        </p:nvSpPr>
        <p:spPr>
          <a:xfrm>
            <a:off x="9681882" y="6492875"/>
            <a:ext cx="2068921"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B33013B-E76C-6E44-8A81-6CFD1F417CD4}" type="slidenum">
              <a:rPr kumimoji="0" lang="en-US" sz="1200" b="0" i="0" u="none" strike="noStrike" kern="1200" cap="none" spc="0" normalizeH="0" baseline="0" noProof="0" smtClean="0">
                <a:ln>
                  <a:noFill/>
                </a:ln>
                <a:solidFill>
                  <a:prstClr val="white"/>
                </a:solidFill>
                <a:effectLst/>
                <a:uLnTx/>
                <a:uFillTx/>
                <a:latin typeface="Montserrat" pitchFamily="2" charset="77"/>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lang="en-US" sz="1200" b="0" i="0" u="none" strike="noStrike" kern="1200" cap="none" spc="0" normalizeH="0" baseline="0" noProof="0" dirty="0">
              <a:ln>
                <a:noFill/>
              </a:ln>
              <a:solidFill>
                <a:prstClr val="white"/>
              </a:solidFill>
              <a:effectLst/>
              <a:uLnTx/>
              <a:uFillTx/>
              <a:latin typeface="Montserrat" pitchFamily="2" charset="77"/>
              <a:ea typeface="+mn-ea"/>
              <a:cs typeface="+mn-cs"/>
            </a:endParaRPr>
          </a:p>
        </p:txBody>
      </p:sp>
    </p:spTree>
    <p:extLst>
      <p:ext uri="{BB962C8B-B14F-4D97-AF65-F5344CB8AC3E}">
        <p14:creationId xmlns:p14="http://schemas.microsoft.com/office/powerpoint/2010/main" val="39652359"/>
      </p:ext>
    </p:extLst>
  </p:cSld>
  <p:clrMapOvr>
    <a:masterClrMapping/>
  </p:clrMapOvr>
</p:sld>
</file>

<file path=ppt/theme/theme1.xml><?xml version="1.0" encoding="utf-8"?>
<a:theme xmlns:a="http://schemas.openxmlformats.org/drawingml/2006/main" name="Engineering ANALYSIS">
  <a:themeElements>
    <a:clrScheme name="PDL Theme">
      <a:dk1>
        <a:srgbClr val="323F4F"/>
      </a:dk1>
      <a:lt1>
        <a:sysClr val="window" lastClr="FFFFFF"/>
      </a:lt1>
      <a:dk2>
        <a:srgbClr val="323F4F"/>
      </a:dk2>
      <a:lt2>
        <a:srgbClr val="FFFFFF"/>
      </a:lt2>
      <a:accent1>
        <a:srgbClr val="0099D8"/>
      </a:accent1>
      <a:accent2>
        <a:srgbClr val="FFC000"/>
      </a:accent2>
      <a:accent3>
        <a:srgbClr val="738AA6"/>
      </a:accent3>
      <a:accent4>
        <a:srgbClr val="7F7F7F"/>
      </a:accent4>
      <a:accent5>
        <a:srgbClr val="222A35"/>
      </a:accent5>
      <a:accent6>
        <a:srgbClr val="FFFFFF"/>
      </a:accent6>
      <a:hlink>
        <a:srgbClr val="0099D8"/>
      </a:hlink>
      <a:folHlink>
        <a:srgbClr val="44546A"/>
      </a:folHlink>
    </a:clrScheme>
    <a:fontScheme name="Barlow">
      <a:majorFont>
        <a:latin typeface="Barlow"/>
        <a:ea typeface=""/>
        <a:cs typeface=""/>
      </a:majorFont>
      <a:minorFont>
        <a:latin typeface="Barlow"/>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008 - PowerPoint Template - PDL-101-008 (5)" id="{1486EA22-5C2F-409C-8F2E-7D5DC61C57F5}" vid="{6A8A15F2-B7B9-42F9-B858-836D5E2DE1F6}"/>
    </a:ext>
  </a:extLst>
</a:theme>
</file>

<file path=ppt/theme/theme2.xml><?xml version="1.0" encoding="utf-8"?>
<a:theme xmlns:a="http://schemas.openxmlformats.org/drawingml/2006/main" name="Engineering SOFTWARE">
  <a:themeElements>
    <a:clrScheme name="PDL Theme">
      <a:dk1>
        <a:srgbClr val="323F4F"/>
      </a:dk1>
      <a:lt1>
        <a:sysClr val="window" lastClr="FFFFFF"/>
      </a:lt1>
      <a:dk2>
        <a:srgbClr val="323F4F"/>
      </a:dk2>
      <a:lt2>
        <a:srgbClr val="FFFFFF"/>
      </a:lt2>
      <a:accent1>
        <a:srgbClr val="0099D8"/>
      </a:accent1>
      <a:accent2>
        <a:srgbClr val="FFC000"/>
      </a:accent2>
      <a:accent3>
        <a:srgbClr val="738AA6"/>
      </a:accent3>
      <a:accent4>
        <a:srgbClr val="7F7F7F"/>
      </a:accent4>
      <a:accent5>
        <a:srgbClr val="222A35"/>
      </a:accent5>
      <a:accent6>
        <a:srgbClr val="FFFFFF"/>
      </a:accent6>
      <a:hlink>
        <a:srgbClr val="0099D8"/>
      </a:hlink>
      <a:folHlink>
        <a:srgbClr val="44546A"/>
      </a:folHlink>
    </a:clrScheme>
    <a:fontScheme name="Barlow">
      <a:majorFont>
        <a:latin typeface="Barlow"/>
        <a:ea typeface=""/>
        <a:cs typeface=""/>
      </a:majorFont>
      <a:minorFont>
        <a:latin typeface="Barlow"/>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008 - PowerPoint Template - PDL-101-008 (5)" id="{1486EA22-5C2F-409C-8F2E-7D5DC61C57F5}" vid="{4C5BF3F0-3510-4437-88B2-96AB5979C124}"/>
    </a:ext>
  </a:extLst>
</a:theme>
</file>

<file path=ppt/theme/theme3.xml><?xml version="1.0" encoding="utf-8"?>
<a:theme xmlns:a="http://schemas.openxmlformats.org/drawingml/2006/main" name="Engineering ASSURANCE">
  <a:themeElements>
    <a:clrScheme name="PDL Theme">
      <a:dk1>
        <a:srgbClr val="323F4F"/>
      </a:dk1>
      <a:lt1>
        <a:sysClr val="window" lastClr="FFFFFF"/>
      </a:lt1>
      <a:dk2>
        <a:srgbClr val="323F4F"/>
      </a:dk2>
      <a:lt2>
        <a:srgbClr val="FFFFFF"/>
      </a:lt2>
      <a:accent1>
        <a:srgbClr val="0099D8"/>
      </a:accent1>
      <a:accent2>
        <a:srgbClr val="FFC000"/>
      </a:accent2>
      <a:accent3>
        <a:srgbClr val="738AA6"/>
      </a:accent3>
      <a:accent4>
        <a:srgbClr val="7F7F7F"/>
      </a:accent4>
      <a:accent5>
        <a:srgbClr val="222A35"/>
      </a:accent5>
      <a:accent6>
        <a:srgbClr val="FFFFFF"/>
      </a:accent6>
      <a:hlink>
        <a:srgbClr val="0099D8"/>
      </a:hlink>
      <a:folHlink>
        <a:srgbClr val="44546A"/>
      </a:folHlink>
    </a:clrScheme>
    <a:fontScheme name="Barlow">
      <a:majorFont>
        <a:latin typeface="Barlow"/>
        <a:ea typeface=""/>
        <a:cs typeface=""/>
      </a:majorFont>
      <a:minorFont>
        <a:latin typeface="Barlow"/>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008 - PowerPoint Template - PDL-101-008 (5)" id="{1486EA22-5C2F-409C-8F2E-7D5DC61C57F5}" vid="{35944BB1-1E05-44B0-A383-113A80C6969E}"/>
    </a:ext>
  </a:extLst>
</a:theme>
</file>

<file path=ppt/theme/theme4.xml><?xml version="1.0" encoding="utf-8"?>
<a:theme xmlns:a="http://schemas.openxmlformats.org/drawingml/2006/main" name="Title Slides">
  <a:themeElements>
    <a:clrScheme name="PDL Theme">
      <a:dk1>
        <a:srgbClr val="323F4F"/>
      </a:dk1>
      <a:lt1>
        <a:sysClr val="window" lastClr="FFFFFF"/>
      </a:lt1>
      <a:dk2>
        <a:srgbClr val="323F4F"/>
      </a:dk2>
      <a:lt2>
        <a:srgbClr val="FFFFFF"/>
      </a:lt2>
      <a:accent1>
        <a:srgbClr val="0099D8"/>
      </a:accent1>
      <a:accent2>
        <a:srgbClr val="FFC000"/>
      </a:accent2>
      <a:accent3>
        <a:srgbClr val="738AA6"/>
      </a:accent3>
      <a:accent4>
        <a:srgbClr val="7F7F7F"/>
      </a:accent4>
      <a:accent5>
        <a:srgbClr val="222A35"/>
      </a:accent5>
      <a:accent6>
        <a:srgbClr val="FFFFFF"/>
      </a:accent6>
      <a:hlink>
        <a:srgbClr val="0099D8"/>
      </a:hlink>
      <a:folHlink>
        <a:srgbClr val="44546A"/>
      </a:folHlink>
    </a:clrScheme>
    <a:fontScheme name="Barlow">
      <a:majorFont>
        <a:latin typeface="Barlow"/>
        <a:ea typeface=""/>
        <a:cs typeface=""/>
      </a:majorFont>
      <a:minorFont>
        <a:latin typeface="Barlow"/>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008 - PowerPoint Template - PDL-101-008 (5)" id="{1486EA22-5C2F-409C-8F2E-7D5DC61C57F5}" vid="{5EBFD9F8-F230-4382-B312-EEF02E3F1B09}"/>
    </a:ext>
  </a:extLst>
</a:theme>
</file>

<file path=ppt/theme/theme5.xml><?xml version="1.0" encoding="utf-8"?>
<a:theme xmlns:a="http://schemas.openxmlformats.org/drawingml/2006/main" name="1_Title Slides">
  <a:themeElements>
    <a:clrScheme name="PDL Theme">
      <a:dk1>
        <a:srgbClr val="323F4F"/>
      </a:dk1>
      <a:lt1>
        <a:sysClr val="window" lastClr="FFFFFF"/>
      </a:lt1>
      <a:dk2>
        <a:srgbClr val="323F4F"/>
      </a:dk2>
      <a:lt2>
        <a:srgbClr val="FFFFFF"/>
      </a:lt2>
      <a:accent1>
        <a:srgbClr val="0099D8"/>
      </a:accent1>
      <a:accent2>
        <a:srgbClr val="FFC000"/>
      </a:accent2>
      <a:accent3>
        <a:srgbClr val="738AA6"/>
      </a:accent3>
      <a:accent4>
        <a:srgbClr val="7F7F7F"/>
      </a:accent4>
      <a:accent5>
        <a:srgbClr val="222A35"/>
      </a:accent5>
      <a:accent6>
        <a:srgbClr val="FFFFFF"/>
      </a:accent6>
      <a:hlink>
        <a:srgbClr val="0099D8"/>
      </a:hlink>
      <a:folHlink>
        <a:srgbClr val="44546A"/>
      </a:folHlink>
    </a:clrScheme>
    <a:fontScheme name="Barlow">
      <a:majorFont>
        <a:latin typeface="Barlow"/>
        <a:ea typeface=""/>
        <a:cs typeface=""/>
      </a:majorFont>
      <a:minorFont>
        <a:latin typeface="Barlow"/>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008 - PowerPoint Template - PDL-101-008 (5)" id="{1486EA22-5C2F-409C-8F2E-7D5DC61C57F5}" vid="{5EBFD9F8-F230-4382-B312-EEF02E3F1B09}"/>
    </a:ext>
  </a:extLst>
</a:theme>
</file>

<file path=ppt/theme/theme6.xml><?xml version="1.0" encoding="utf-8"?>
<a:theme xmlns:a="http://schemas.openxmlformats.org/drawingml/2006/main" name="Contact Slides">
  <a:themeElements>
    <a:clrScheme name="PDL Theme">
      <a:dk1>
        <a:srgbClr val="323F4F"/>
      </a:dk1>
      <a:lt1>
        <a:sysClr val="window" lastClr="FFFFFF"/>
      </a:lt1>
      <a:dk2>
        <a:srgbClr val="323F4F"/>
      </a:dk2>
      <a:lt2>
        <a:srgbClr val="FFFFFF"/>
      </a:lt2>
      <a:accent1>
        <a:srgbClr val="0099D8"/>
      </a:accent1>
      <a:accent2>
        <a:srgbClr val="FFC000"/>
      </a:accent2>
      <a:accent3>
        <a:srgbClr val="738AA6"/>
      </a:accent3>
      <a:accent4>
        <a:srgbClr val="7F7F7F"/>
      </a:accent4>
      <a:accent5>
        <a:srgbClr val="222A35"/>
      </a:accent5>
      <a:accent6>
        <a:srgbClr val="FFFFFF"/>
      </a:accent6>
      <a:hlink>
        <a:srgbClr val="0099D8"/>
      </a:hlink>
      <a:folHlink>
        <a:srgbClr val="44546A"/>
      </a:folHlink>
    </a:clrScheme>
    <a:fontScheme name="Barlow">
      <a:majorFont>
        <a:latin typeface="Barlow"/>
        <a:ea typeface=""/>
        <a:cs typeface=""/>
      </a:majorFont>
      <a:minorFont>
        <a:latin typeface="Barlow"/>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008 - PowerPoint Template - PDL-101-008 (5)" id="{1486EA22-5C2F-409C-8F2E-7D5DC61C57F5}" vid="{14436377-4329-40AE-98D0-D457253C9D2C}"/>
    </a:ext>
  </a:extLst>
</a:theme>
</file>

<file path=ppt/theme/theme7.xml><?xml version="1.0" encoding="utf-8"?>
<a:theme xmlns:a="http://schemas.openxmlformats.org/drawingml/2006/main" name="Header Only_DO NOT USE">
  <a:themeElements>
    <a:clrScheme name="PDL Theme">
      <a:dk1>
        <a:srgbClr val="323F4F"/>
      </a:dk1>
      <a:lt1>
        <a:sysClr val="window" lastClr="FFFFFF"/>
      </a:lt1>
      <a:dk2>
        <a:srgbClr val="323F4F"/>
      </a:dk2>
      <a:lt2>
        <a:srgbClr val="FFFFFF"/>
      </a:lt2>
      <a:accent1>
        <a:srgbClr val="0099D8"/>
      </a:accent1>
      <a:accent2>
        <a:srgbClr val="FFC000"/>
      </a:accent2>
      <a:accent3>
        <a:srgbClr val="738AA6"/>
      </a:accent3>
      <a:accent4>
        <a:srgbClr val="7F7F7F"/>
      </a:accent4>
      <a:accent5>
        <a:srgbClr val="222A35"/>
      </a:accent5>
      <a:accent6>
        <a:srgbClr val="FFFFFF"/>
      </a:accent6>
      <a:hlink>
        <a:srgbClr val="0099D8"/>
      </a:hlink>
      <a:folHlink>
        <a:srgbClr val="44546A"/>
      </a:folHlink>
    </a:clrScheme>
    <a:fontScheme name="Barlow">
      <a:majorFont>
        <a:latin typeface="Barlow"/>
        <a:ea typeface=""/>
        <a:cs typeface=""/>
      </a:majorFont>
      <a:minorFont>
        <a:latin typeface="Barlow"/>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008 - PowerPoint Template - PDL-101-008 (5)" id="{1486EA22-5C2F-409C-8F2E-7D5DC61C57F5}" vid="{B81FB8FA-09B4-48E1-A988-EC6E9AF29079}"/>
    </a:ext>
  </a:extLst>
</a:theme>
</file>

<file path=ppt/theme/theme8.xml><?xml version="1.0" encoding="utf-8"?>
<a:theme xmlns:a="http://schemas.openxmlformats.org/drawingml/2006/main" name="Title Slide">
  <a:themeElements>
    <a:clrScheme name="PDL Theme">
      <a:dk1>
        <a:srgbClr val="323F4F"/>
      </a:dk1>
      <a:lt1>
        <a:sysClr val="window" lastClr="FFFFFF"/>
      </a:lt1>
      <a:dk2>
        <a:srgbClr val="323F4F"/>
      </a:dk2>
      <a:lt2>
        <a:srgbClr val="FFFFFF"/>
      </a:lt2>
      <a:accent1>
        <a:srgbClr val="0099D8"/>
      </a:accent1>
      <a:accent2>
        <a:srgbClr val="FFC000"/>
      </a:accent2>
      <a:accent3>
        <a:srgbClr val="738AA6"/>
      </a:accent3>
      <a:accent4>
        <a:srgbClr val="7F7F7F"/>
      </a:accent4>
      <a:accent5>
        <a:srgbClr val="222A35"/>
      </a:accent5>
      <a:accent6>
        <a:srgbClr val="FFFFFF"/>
      </a:accent6>
      <a:hlink>
        <a:srgbClr val="0099D8"/>
      </a:hlink>
      <a:folHlink>
        <a:srgbClr val="44546A"/>
      </a:folHlink>
    </a:clrScheme>
    <a:fontScheme name="Barlow">
      <a:majorFont>
        <a:latin typeface="Barlow"/>
        <a:ea typeface=""/>
        <a:cs typeface=""/>
      </a:majorFont>
      <a:minorFont>
        <a:latin typeface="Barlow"/>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008 - PDL Digital PPT Template - PDL-103-008 (1)" id="{6C472758-2EF5-4E7D-8586-0559DB74D793}" vid="{7CB3AC46-44A3-4656-A97F-81397BA6F4F9}"/>
    </a:ext>
  </a:extLst>
</a:theme>
</file>

<file path=ppt/theme/theme9.xml><?xml version="1.0" encoding="utf-8"?>
<a:theme xmlns:a="http://schemas.openxmlformats.org/drawingml/2006/main" name="1_Engineering SOFTWARE">
  <a:themeElements>
    <a:clrScheme name="PDL Theme">
      <a:dk1>
        <a:srgbClr val="323F4F"/>
      </a:dk1>
      <a:lt1>
        <a:sysClr val="window" lastClr="FFFFFF"/>
      </a:lt1>
      <a:dk2>
        <a:srgbClr val="323F4F"/>
      </a:dk2>
      <a:lt2>
        <a:srgbClr val="FFFFFF"/>
      </a:lt2>
      <a:accent1>
        <a:srgbClr val="0099D8"/>
      </a:accent1>
      <a:accent2>
        <a:srgbClr val="FFC000"/>
      </a:accent2>
      <a:accent3>
        <a:srgbClr val="738AA6"/>
      </a:accent3>
      <a:accent4>
        <a:srgbClr val="7F7F7F"/>
      </a:accent4>
      <a:accent5>
        <a:srgbClr val="222A35"/>
      </a:accent5>
      <a:accent6>
        <a:srgbClr val="FFFFFF"/>
      </a:accent6>
      <a:hlink>
        <a:srgbClr val="0099D8"/>
      </a:hlink>
      <a:folHlink>
        <a:srgbClr val="44546A"/>
      </a:folHlink>
    </a:clrScheme>
    <a:fontScheme name="Barlow">
      <a:majorFont>
        <a:latin typeface="Barlow"/>
        <a:ea typeface=""/>
        <a:cs typeface=""/>
      </a:majorFont>
      <a:minorFont>
        <a:latin typeface="Barlow"/>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008 - PDL Digital PPT Template - PDL-103-008 (1)" id="{6C472758-2EF5-4E7D-8586-0559DB74D793}" vid="{95AF8469-1319-4109-8287-28A56B20D166}"/>
    </a:ext>
  </a:extLst>
</a:theme>
</file>

<file path=ppt/theme/theme10.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FDE5DABDE250244DAB7E3FEAA1975225" ma:contentTypeVersion="4" ma:contentTypeDescription="Create a new document." ma:contentTypeScope="" ma:versionID="854c5125b9c4c9d747a4189cd731046e">
  <xsd:schema xmlns:xsd="http://www.w3.org/2001/XMLSchema" xmlns:xs="http://www.w3.org/2001/XMLSchema" xmlns:p="http://schemas.microsoft.com/office/2006/metadata/properties" xmlns:ns2="cc6b0b77-0f69-47ae-b430-7b0c855e6db8" targetNamespace="http://schemas.microsoft.com/office/2006/metadata/properties" ma:root="true" ma:fieldsID="83a9de2e59fbbb7fe6fc021d2114bb18" ns2:_="">
    <xsd:import namespace="cc6b0b77-0f69-47ae-b430-7b0c855e6db8"/>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ObjectDetectorVersion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cc6b0b77-0f69-47ae-b430-7b0c855e6db8"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ObjectDetectorVersions" ma:index="11" nillable="true" ma:displayName="MediaServiceObjectDetectorVersions" ma:hidden="true" ma:indexed="true" ma:internalName="MediaServiceObjectDetectorVersions"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454994D1-197D-42D7-A9EB-E1256E1C0B31}">
  <ds:schemaRefs>
    <ds:schemaRef ds:uri="http://schemas.microsoft.com/office/infopath/2007/PartnerControls"/>
    <ds:schemaRef ds:uri="http://purl.org/dc/dcmitype/"/>
    <ds:schemaRef ds:uri="http://schemas.microsoft.com/office/2006/documentManagement/types"/>
    <ds:schemaRef ds:uri="cc6b0b77-0f69-47ae-b430-7b0c855e6db8"/>
    <ds:schemaRef ds:uri="http://www.w3.org/XML/1998/namespace"/>
    <ds:schemaRef ds:uri="http://purl.org/dc/elements/1.1/"/>
    <ds:schemaRef ds:uri="http://schemas.openxmlformats.org/package/2006/metadata/core-properties"/>
    <ds:schemaRef ds:uri="http://schemas.microsoft.com/office/2006/metadata/properties"/>
    <ds:schemaRef ds:uri="http://purl.org/dc/terms/"/>
  </ds:schemaRefs>
</ds:datastoreItem>
</file>

<file path=customXml/itemProps2.xml><?xml version="1.0" encoding="utf-8"?>
<ds:datastoreItem xmlns:ds="http://schemas.openxmlformats.org/officeDocument/2006/customXml" ds:itemID="{5DB021CC-8C20-4645-A3B6-08EABFD7B451}">
  <ds:schemaRefs>
    <ds:schemaRef ds:uri="http://schemas.microsoft.com/sharepoint/v3/contenttype/forms"/>
  </ds:schemaRefs>
</ds:datastoreItem>
</file>

<file path=customXml/itemProps3.xml><?xml version="1.0" encoding="utf-8"?>
<ds:datastoreItem xmlns:ds="http://schemas.openxmlformats.org/officeDocument/2006/customXml" ds:itemID="{ED77EE7B-A215-4442-A69B-564EE85353F6}">
  <ds:schemaRefs>
    <ds:schemaRef ds:uri="cc6b0b77-0f69-47ae-b430-7b0c855e6db8"/>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docProps/app.xml><?xml version="1.0" encoding="utf-8"?>
<Properties xmlns="http://schemas.openxmlformats.org/officeDocument/2006/extended-properties" xmlns:vt="http://schemas.openxmlformats.org/officeDocument/2006/docPropsVTypes">
  <Template>008 - PowerPoint Template - PDL-101-008 (5)</Template>
  <TotalTime>0</TotalTime>
  <Words>853</Words>
  <Application>Microsoft Office PowerPoint</Application>
  <PresentationFormat>Widescreen</PresentationFormat>
  <Paragraphs>38</Paragraphs>
  <Slides>5</Slides>
  <Notes>4</Notes>
  <HiddenSlides>0</HiddenSlides>
  <MMClips>0</MMClips>
  <ScaleCrop>false</ScaleCrop>
  <HeadingPairs>
    <vt:vector size="6" baseType="variant">
      <vt:variant>
        <vt:lpstr>Fonts Used</vt:lpstr>
      </vt:variant>
      <vt:variant>
        <vt:i4>5</vt:i4>
      </vt:variant>
      <vt:variant>
        <vt:lpstr>Theme</vt:lpstr>
      </vt:variant>
      <vt:variant>
        <vt:i4>9</vt:i4>
      </vt:variant>
      <vt:variant>
        <vt:lpstr>Slide Titles</vt:lpstr>
      </vt:variant>
      <vt:variant>
        <vt:i4>5</vt:i4>
      </vt:variant>
    </vt:vector>
  </HeadingPairs>
  <TitlesOfParts>
    <vt:vector size="19" baseType="lpstr">
      <vt:lpstr>Barlow</vt:lpstr>
      <vt:lpstr>Arial</vt:lpstr>
      <vt:lpstr>Barlow Light</vt:lpstr>
      <vt:lpstr>Calibri</vt:lpstr>
      <vt:lpstr>Montserrat</vt:lpstr>
      <vt:lpstr>Engineering ANALYSIS</vt:lpstr>
      <vt:lpstr>Engineering SOFTWARE</vt:lpstr>
      <vt:lpstr>Engineering ASSURANCE</vt:lpstr>
      <vt:lpstr>Title Slides</vt:lpstr>
      <vt:lpstr>1_Title Slides</vt:lpstr>
      <vt:lpstr>Contact Slides</vt:lpstr>
      <vt:lpstr>Header Only_DO NOT USE</vt:lpstr>
      <vt:lpstr>Title Slide</vt:lpstr>
      <vt:lpstr>1_Engineering SOFTWARE</vt:lpstr>
      <vt:lpstr> </vt:lpstr>
      <vt:lpstr>PDL Digital Frequently Asked Questions</vt:lpstr>
      <vt:lpstr>PDL Digital Frequently Asked Questions</vt:lpstr>
      <vt:lpstr>PDL Digital Frequently Asked Questions</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Augmenting Engineering with AI</dc:title>
  <dc:creator>James Dobson - PDL Solutions</dc:creator>
  <cp:lastModifiedBy>Rachel Coan - PDL Solutions</cp:lastModifiedBy>
  <cp:revision>545</cp:revision>
  <dcterms:created xsi:type="dcterms:W3CDTF">2024-05-13T13:06:42Z</dcterms:created>
  <dcterms:modified xsi:type="dcterms:W3CDTF">2025-09-10T14:39:38Z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0x010100FDE5DABDE250244DAB7E3FEAA1975225</vt:lpwstr>
  </property>
</Properties>
</file>